
<file path=[Content_Types].xml><?xml version="1.0" encoding="utf-8"?>
<Types xmlns="http://schemas.openxmlformats.org/package/2006/content-types">
  <Default Extension="png" ContentType="image/png"/>
  <Default Extension="bin" ContentType="application/vnd.openxmlformats-officedocument.oleObject"/>
  <Default Extension="svg" ContentType="image/svg+xml"/>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37"/>
  </p:notesMasterIdLst>
  <p:sldIdLst>
    <p:sldId id="257" r:id="rId2"/>
    <p:sldId id="260" r:id="rId3"/>
    <p:sldId id="262" r:id="rId4"/>
    <p:sldId id="264" r:id="rId5"/>
    <p:sldId id="266" r:id="rId6"/>
    <p:sldId id="267" r:id="rId7"/>
    <p:sldId id="272" r:id="rId8"/>
    <p:sldId id="274" r:id="rId9"/>
    <p:sldId id="275" r:id="rId10"/>
    <p:sldId id="276" r:id="rId11"/>
    <p:sldId id="278" r:id="rId12"/>
    <p:sldId id="279" r:id="rId13"/>
    <p:sldId id="280" r:id="rId14"/>
    <p:sldId id="281" r:id="rId15"/>
    <p:sldId id="282" r:id="rId16"/>
    <p:sldId id="284" r:id="rId17"/>
    <p:sldId id="283" r:id="rId18"/>
    <p:sldId id="285" r:id="rId19"/>
    <p:sldId id="286" r:id="rId20"/>
    <p:sldId id="287" r:id="rId21"/>
    <p:sldId id="288" r:id="rId22"/>
    <p:sldId id="289" r:id="rId23"/>
    <p:sldId id="291" r:id="rId24"/>
    <p:sldId id="292" r:id="rId25"/>
    <p:sldId id="293" r:id="rId26"/>
    <p:sldId id="294" r:id="rId27"/>
    <p:sldId id="295" r:id="rId28"/>
    <p:sldId id="296" r:id="rId29"/>
    <p:sldId id="308" r:id="rId30"/>
    <p:sldId id="312" r:id="rId31"/>
    <p:sldId id="317" r:id="rId32"/>
    <p:sldId id="313" r:id="rId33"/>
    <p:sldId id="314" r:id="rId34"/>
    <p:sldId id="315" r:id="rId35"/>
    <p:sldId id="316" r:id="rId36"/>
  </p:sldIdLst>
  <p:sldSz cx="9144000" cy="6858000" type="screen4x3"/>
  <p:notesSz cx="6858000" cy="9144000"/>
  <p:defaultTextStyle>
    <a:defPPr>
      <a:defRPr lang="en-GB"/>
    </a:defPPr>
    <a:lvl1pPr algn="l" defTabSz="457200" rtl="0" fontAlgn="base">
      <a:spcBef>
        <a:spcPct val="0"/>
      </a:spcBef>
      <a:spcAft>
        <a:spcPct val="0"/>
      </a:spcAft>
      <a:buClr>
        <a:srgbClr val="000000"/>
      </a:buClr>
      <a:buSzPct val="100000"/>
      <a:buFont typeface="Times New Roman" panose="02020603050405020304" pitchFamily="18" charset="0"/>
      <a:defRPr kern="1200">
        <a:solidFill>
          <a:schemeClr val="bg1"/>
        </a:solidFill>
        <a:latin typeface="Arial" panose="020B0604020202020204" pitchFamily="34" charset="0"/>
        <a:ea typeface="+mn-ea"/>
        <a:cs typeface="Arial" panose="020B0604020202020204" pitchFamily="34" charset="0"/>
      </a:defRPr>
    </a:lvl1pPr>
    <a:lvl2pPr marL="742950" indent="-285750" algn="l" defTabSz="457200" rtl="0" fontAlgn="base">
      <a:spcBef>
        <a:spcPct val="0"/>
      </a:spcBef>
      <a:spcAft>
        <a:spcPct val="0"/>
      </a:spcAft>
      <a:buClr>
        <a:srgbClr val="000000"/>
      </a:buClr>
      <a:buSzPct val="100000"/>
      <a:buFont typeface="Times New Roman" panose="02020603050405020304" pitchFamily="18" charset="0"/>
      <a:defRPr kern="1200">
        <a:solidFill>
          <a:schemeClr val="bg1"/>
        </a:solidFill>
        <a:latin typeface="Arial" panose="020B0604020202020204" pitchFamily="34" charset="0"/>
        <a:ea typeface="+mn-ea"/>
        <a:cs typeface="Arial" panose="020B0604020202020204" pitchFamily="34" charset="0"/>
      </a:defRPr>
    </a:lvl2pPr>
    <a:lvl3pPr marL="1143000" indent="-228600" algn="l" defTabSz="457200" rtl="0" fontAlgn="base">
      <a:spcBef>
        <a:spcPct val="0"/>
      </a:spcBef>
      <a:spcAft>
        <a:spcPct val="0"/>
      </a:spcAft>
      <a:buClr>
        <a:srgbClr val="000000"/>
      </a:buClr>
      <a:buSzPct val="100000"/>
      <a:buFont typeface="Times New Roman" panose="02020603050405020304" pitchFamily="18" charset="0"/>
      <a:defRPr kern="1200">
        <a:solidFill>
          <a:schemeClr val="bg1"/>
        </a:solidFill>
        <a:latin typeface="Arial" panose="020B0604020202020204" pitchFamily="34" charset="0"/>
        <a:ea typeface="+mn-ea"/>
        <a:cs typeface="Arial" panose="020B0604020202020204" pitchFamily="34" charset="0"/>
      </a:defRPr>
    </a:lvl3pPr>
    <a:lvl4pPr marL="1600200" indent="-228600" algn="l" defTabSz="457200" rtl="0" fontAlgn="base">
      <a:spcBef>
        <a:spcPct val="0"/>
      </a:spcBef>
      <a:spcAft>
        <a:spcPct val="0"/>
      </a:spcAft>
      <a:buClr>
        <a:srgbClr val="000000"/>
      </a:buClr>
      <a:buSzPct val="100000"/>
      <a:buFont typeface="Times New Roman" panose="02020603050405020304" pitchFamily="18" charset="0"/>
      <a:defRPr kern="1200">
        <a:solidFill>
          <a:schemeClr val="bg1"/>
        </a:solidFill>
        <a:latin typeface="Arial" panose="020B0604020202020204" pitchFamily="34" charset="0"/>
        <a:ea typeface="+mn-ea"/>
        <a:cs typeface="Arial" panose="020B0604020202020204" pitchFamily="34" charset="0"/>
      </a:defRPr>
    </a:lvl4pPr>
    <a:lvl5pPr marL="2057400" indent="-228600" algn="l" defTabSz="457200" rtl="0" fontAlgn="base">
      <a:spcBef>
        <a:spcPct val="0"/>
      </a:spcBef>
      <a:spcAft>
        <a:spcPct val="0"/>
      </a:spcAft>
      <a:buClr>
        <a:srgbClr val="000000"/>
      </a:buClr>
      <a:buSzPct val="100000"/>
      <a:buFont typeface="Times New Roman" panose="02020603050405020304" pitchFamily="18" charset="0"/>
      <a:defRPr kern="1200">
        <a:solidFill>
          <a:schemeClr val="bg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bg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bg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bg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bg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1307BE8-9A39-487F-9FB3-55BBBB2241D7}" v="1" dt="2023-12-20T13:26:00.07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72"/>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0"/>
    </p:cViewPr>
  </p:notesTextViewPr>
  <p:notesViewPr>
    <p:cSldViewPr>
      <p:cViewPr varScale="1">
        <p:scale>
          <a:sx n="59" d="100"/>
          <a:sy n="59" d="100"/>
        </p:scale>
        <p:origin x="-17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69"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image" Target="../media/image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9" name="Rectangle 1">
            <a:extLst>
              <a:ext uri="{FF2B5EF4-FFF2-40B4-BE49-F238E27FC236}">
                <a16:creationId xmlns:a16="http://schemas.microsoft.com/office/drawing/2014/main" id="{57FD477E-1851-1091-FEF8-1CD9E26E7F45}"/>
              </a:ext>
            </a:extLst>
          </p:cNvPr>
          <p:cNvSpPr>
            <a:spLocks noGrp="1" noRot="1" noChangeAspect="1" noChangeArrowheads="1"/>
          </p:cNvSpPr>
          <p:nvPr>
            <p:ph type="sldImg"/>
          </p:nvPr>
        </p:nvSpPr>
        <p:spPr bwMode="auto">
          <a:xfrm>
            <a:off x="0" y="695325"/>
            <a:ext cx="0" cy="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2050" name="Rectangle 2">
            <a:extLst>
              <a:ext uri="{FF2B5EF4-FFF2-40B4-BE49-F238E27FC236}">
                <a16:creationId xmlns:a16="http://schemas.microsoft.com/office/drawing/2014/main" id="{E7ADAC8A-39F3-60C5-EA64-82BE6CC857DC}"/>
              </a:ext>
            </a:extLst>
          </p:cNvPr>
          <p:cNvSpPr>
            <a:spLocks noGrp="1" noChangeArrowheads="1"/>
          </p:cNvSpPr>
          <p:nvPr>
            <p:ph type="body"/>
          </p:nvPr>
        </p:nvSpPr>
        <p:spPr bwMode="auto">
          <a:xfrm>
            <a:off x="685800" y="4343400"/>
            <a:ext cx="5484813" cy="4113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nl-NL" altLang="nl-NL"/>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3" name="Rectangle 1">
            <a:extLst>
              <a:ext uri="{FF2B5EF4-FFF2-40B4-BE49-F238E27FC236}">
                <a16:creationId xmlns:a16="http://schemas.microsoft.com/office/drawing/2014/main" id="{04B060AF-C599-BF3F-DF54-106688F61D5E}"/>
              </a:ext>
            </a:extLst>
          </p:cNvPr>
          <p:cNvSpPr txBox="1">
            <a:spLocks noGrp="1" noRot="1" noChangeAspect="1" noChangeArrowheads="1"/>
          </p:cNvSpPr>
          <p:nvPr>
            <p:ph type="sldImg"/>
          </p:nvPr>
        </p:nvSpPr>
        <p:spPr bwMode="auto">
          <a:xfrm>
            <a:off x="1143000"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8914" name="Rectangle 2">
            <a:extLst>
              <a:ext uri="{FF2B5EF4-FFF2-40B4-BE49-F238E27FC236}">
                <a16:creationId xmlns:a16="http://schemas.microsoft.com/office/drawing/2014/main" id="{F9DC70CD-C241-95F1-CA8E-7E4677E4C244}"/>
              </a:ext>
            </a:extLst>
          </p:cNvPr>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ltLang="nl-N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5" name="Rectangle 1">
            <a:extLst>
              <a:ext uri="{FF2B5EF4-FFF2-40B4-BE49-F238E27FC236}">
                <a16:creationId xmlns:a16="http://schemas.microsoft.com/office/drawing/2014/main" id="{D379C6DA-0E2F-0986-37C2-AE53CDF2E480}"/>
              </a:ext>
            </a:extLst>
          </p:cNvPr>
          <p:cNvSpPr txBox="1">
            <a:spLocks noGrp="1" noRot="1" noChangeAspect="1" noChangeArrowheads="1"/>
          </p:cNvSpPr>
          <p:nvPr>
            <p:ph type="sldImg"/>
          </p:nvPr>
        </p:nvSpPr>
        <p:spPr bwMode="auto">
          <a:xfrm>
            <a:off x="1143000"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1986" name="Rectangle 2">
            <a:extLst>
              <a:ext uri="{FF2B5EF4-FFF2-40B4-BE49-F238E27FC236}">
                <a16:creationId xmlns:a16="http://schemas.microsoft.com/office/drawing/2014/main" id="{517D78F2-EE3A-035B-2089-8958BFE32F24}"/>
              </a:ext>
            </a:extLst>
          </p:cNvPr>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ltLang="nl-NL"/>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3" name="Rectangle 1">
            <a:extLst>
              <a:ext uri="{FF2B5EF4-FFF2-40B4-BE49-F238E27FC236}">
                <a16:creationId xmlns:a16="http://schemas.microsoft.com/office/drawing/2014/main" id="{73E48923-B9E2-CCD6-22F0-BE3F5FC8D08D}"/>
              </a:ext>
            </a:extLst>
          </p:cNvPr>
          <p:cNvSpPr txBox="1">
            <a:spLocks noGrp="1" noRot="1" noChangeAspect="1" noChangeArrowheads="1"/>
          </p:cNvSpPr>
          <p:nvPr>
            <p:ph type="sldImg"/>
          </p:nvPr>
        </p:nvSpPr>
        <p:spPr bwMode="auto">
          <a:xfrm>
            <a:off x="1143000"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4034" name="Rectangle 2">
            <a:extLst>
              <a:ext uri="{FF2B5EF4-FFF2-40B4-BE49-F238E27FC236}">
                <a16:creationId xmlns:a16="http://schemas.microsoft.com/office/drawing/2014/main" id="{A03E35AB-B604-5359-6FFD-8E5CC82F4561}"/>
              </a:ext>
            </a:extLst>
          </p:cNvPr>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ltLang="nl-NL"/>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1" name="Rectangle 1">
            <a:extLst>
              <a:ext uri="{FF2B5EF4-FFF2-40B4-BE49-F238E27FC236}">
                <a16:creationId xmlns:a16="http://schemas.microsoft.com/office/drawing/2014/main" id="{3D159DD1-F475-2309-8E92-6F79A913A0AD}"/>
              </a:ext>
            </a:extLst>
          </p:cNvPr>
          <p:cNvSpPr txBox="1">
            <a:spLocks noGrp="1" noRot="1" noChangeAspect="1" noChangeArrowheads="1"/>
          </p:cNvSpPr>
          <p:nvPr>
            <p:ph type="sldImg"/>
          </p:nvPr>
        </p:nvSpPr>
        <p:spPr bwMode="auto">
          <a:xfrm>
            <a:off x="1143000"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6082" name="Rectangle 2">
            <a:extLst>
              <a:ext uri="{FF2B5EF4-FFF2-40B4-BE49-F238E27FC236}">
                <a16:creationId xmlns:a16="http://schemas.microsoft.com/office/drawing/2014/main" id="{3D2941B3-3F37-36A9-7F7D-CEA89A4A1016}"/>
              </a:ext>
            </a:extLst>
          </p:cNvPr>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ltLang="nl-NL"/>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8129" name="Rectangle 1">
            <a:extLst>
              <a:ext uri="{FF2B5EF4-FFF2-40B4-BE49-F238E27FC236}">
                <a16:creationId xmlns:a16="http://schemas.microsoft.com/office/drawing/2014/main" id="{D4B39E9C-5F9E-9162-026B-419645CC39D0}"/>
              </a:ext>
            </a:extLst>
          </p:cNvPr>
          <p:cNvSpPr txBox="1">
            <a:spLocks noGrp="1" noRot="1" noChangeAspect="1" noChangeArrowheads="1"/>
          </p:cNvSpPr>
          <p:nvPr>
            <p:ph type="sldImg"/>
          </p:nvPr>
        </p:nvSpPr>
        <p:spPr bwMode="auto">
          <a:xfrm>
            <a:off x="1143000"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8130" name="Rectangle 2">
            <a:extLst>
              <a:ext uri="{FF2B5EF4-FFF2-40B4-BE49-F238E27FC236}">
                <a16:creationId xmlns:a16="http://schemas.microsoft.com/office/drawing/2014/main" id="{1D20E497-ABD5-F9CD-A03F-D75A82647A9A}"/>
              </a:ext>
            </a:extLst>
          </p:cNvPr>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ltLang="nl-NL"/>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9153" name="Rectangle 1">
            <a:extLst>
              <a:ext uri="{FF2B5EF4-FFF2-40B4-BE49-F238E27FC236}">
                <a16:creationId xmlns:a16="http://schemas.microsoft.com/office/drawing/2014/main" id="{A093CA62-BEEE-7A5D-388A-2BEFBD7604A9}"/>
              </a:ext>
            </a:extLst>
          </p:cNvPr>
          <p:cNvSpPr txBox="1">
            <a:spLocks noGrp="1" noRot="1" noChangeAspect="1" noChangeArrowheads="1"/>
          </p:cNvSpPr>
          <p:nvPr>
            <p:ph type="sldImg"/>
          </p:nvPr>
        </p:nvSpPr>
        <p:spPr bwMode="auto">
          <a:xfrm>
            <a:off x="1143000"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9154" name="Rectangle 2">
            <a:extLst>
              <a:ext uri="{FF2B5EF4-FFF2-40B4-BE49-F238E27FC236}">
                <a16:creationId xmlns:a16="http://schemas.microsoft.com/office/drawing/2014/main" id="{F88A7911-1100-A9FC-DE89-8C4F869332DA}"/>
              </a:ext>
            </a:extLst>
          </p:cNvPr>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ltLang="nl-NL"/>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3" name="Rectangle 1">
            <a:extLst>
              <a:ext uri="{FF2B5EF4-FFF2-40B4-BE49-F238E27FC236}">
                <a16:creationId xmlns:a16="http://schemas.microsoft.com/office/drawing/2014/main" id="{982F56CC-570E-3573-8640-43D8CEF3662E}"/>
              </a:ext>
            </a:extLst>
          </p:cNvPr>
          <p:cNvSpPr txBox="1">
            <a:spLocks noGrp="1" noRot="1" noChangeAspect="1" noChangeArrowheads="1"/>
          </p:cNvSpPr>
          <p:nvPr>
            <p:ph type="sldImg"/>
          </p:nvPr>
        </p:nvSpPr>
        <p:spPr bwMode="auto">
          <a:xfrm>
            <a:off x="1143000"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4274" name="Rectangle 2">
            <a:extLst>
              <a:ext uri="{FF2B5EF4-FFF2-40B4-BE49-F238E27FC236}">
                <a16:creationId xmlns:a16="http://schemas.microsoft.com/office/drawing/2014/main" id="{A8E271BC-65BA-1F70-8904-A0D1C1ED75A2}"/>
              </a:ext>
            </a:extLst>
          </p:cNvPr>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ltLang="nl-NL"/>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6321" name="Rectangle 1">
            <a:extLst>
              <a:ext uri="{FF2B5EF4-FFF2-40B4-BE49-F238E27FC236}">
                <a16:creationId xmlns:a16="http://schemas.microsoft.com/office/drawing/2014/main" id="{A45EE6F5-1749-380A-EDAA-3016C2FDA02E}"/>
              </a:ext>
            </a:extLst>
          </p:cNvPr>
          <p:cNvSpPr txBox="1">
            <a:spLocks noGrp="1" noRot="1" noChangeAspect="1" noChangeArrowheads="1"/>
          </p:cNvSpPr>
          <p:nvPr>
            <p:ph type="sldImg"/>
          </p:nvPr>
        </p:nvSpPr>
        <p:spPr bwMode="auto">
          <a:xfrm>
            <a:off x="1143000"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6322" name="Rectangle 2">
            <a:extLst>
              <a:ext uri="{FF2B5EF4-FFF2-40B4-BE49-F238E27FC236}">
                <a16:creationId xmlns:a16="http://schemas.microsoft.com/office/drawing/2014/main" id="{0131BB04-7E44-59E8-D150-B293C6A5143D}"/>
              </a:ext>
            </a:extLst>
          </p:cNvPr>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ltLang="nl-NL"/>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7345" name="Rectangle 1">
            <a:extLst>
              <a:ext uri="{FF2B5EF4-FFF2-40B4-BE49-F238E27FC236}">
                <a16:creationId xmlns:a16="http://schemas.microsoft.com/office/drawing/2014/main" id="{F6219633-427D-A4CF-D606-104D500C19AA}"/>
              </a:ext>
            </a:extLst>
          </p:cNvPr>
          <p:cNvSpPr txBox="1">
            <a:spLocks noGrp="1" noRot="1" noChangeAspect="1" noChangeArrowheads="1"/>
          </p:cNvSpPr>
          <p:nvPr>
            <p:ph type="sldImg"/>
          </p:nvPr>
        </p:nvSpPr>
        <p:spPr bwMode="auto">
          <a:xfrm>
            <a:off x="1143000"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7346" name="Rectangle 2">
            <a:extLst>
              <a:ext uri="{FF2B5EF4-FFF2-40B4-BE49-F238E27FC236}">
                <a16:creationId xmlns:a16="http://schemas.microsoft.com/office/drawing/2014/main" id="{BA973332-FCB9-5129-7F95-CEB8A434D2CB}"/>
              </a:ext>
            </a:extLst>
          </p:cNvPr>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ltLang="nl-NL"/>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8369" name="Rectangle 1">
            <a:extLst>
              <a:ext uri="{FF2B5EF4-FFF2-40B4-BE49-F238E27FC236}">
                <a16:creationId xmlns:a16="http://schemas.microsoft.com/office/drawing/2014/main" id="{8FC22965-0B73-369E-CBBB-AEDC071D0608}"/>
              </a:ext>
            </a:extLst>
          </p:cNvPr>
          <p:cNvSpPr txBox="1">
            <a:spLocks noGrp="1" noRot="1" noChangeAspect="1" noChangeArrowheads="1"/>
          </p:cNvSpPr>
          <p:nvPr>
            <p:ph type="sldImg"/>
          </p:nvPr>
        </p:nvSpPr>
        <p:spPr bwMode="auto">
          <a:xfrm>
            <a:off x="1143000"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8370" name="Rectangle 2">
            <a:extLst>
              <a:ext uri="{FF2B5EF4-FFF2-40B4-BE49-F238E27FC236}">
                <a16:creationId xmlns:a16="http://schemas.microsoft.com/office/drawing/2014/main" id="{3E5047C0-2EA4-EC98-BC6E-7C689F85616F}"/>
              </a:ext>
            </a:extLst>
          </p:cNvPr>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ltLang="nl-NL"/>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7" name="Rectangle 1">
            <a:extLst>
              <a:ext uri="{FF2B5EF4-FFF2-40B4-BE49-F238E27FC236}">
                <a16:creationId xmlns:a16="http://schemas.microsoft.com/office/drawing/2014/main" id="{6E70A571-62D6-6663-62D9-8416D342F4DC}"/>
              </a:ext>
            </a:extLst>
          </p:cNvPr>
          <p:cNvSpPr txBox="1">
            <a:spLocks noGrp="1" noRot="1" noChangeAspect="1" noChangeArrowheads="1"/>
          </p:cNvSpPr>
          <p:nvPr>
            <p:ph type="sldImg"/>
          </p:nvPr>
        </p:nvSpPr>
        <p:spPr bwMode="auto">
          <a:xfrm>
            <a:off x="1143000"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0418" name="Rectangle 2">
            <a:extLst>
              <a:ext uri="{FF2B5EF4-FFF2-40B4-BE49-F238E27FC236}">
                <a16:creationId xmlns:a16="http://schemas.microsoft.com/office/drawing/2014/main" id="{EE89C5AD-4B9B-8FB0-B4C9-7DCC7650751F}"/>
              </a:ext>
            </a:extLst>
          </p:cNvPr>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ltLang="nl-NL"/>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41" name="Rectangle 1">
            <a:extLst>
              <a:ext uri="{FF2B5EF4-FFF2-40B4-BE49-F238E27FC236}">
                <a16:creationId xmlns:a16="http://schemas.microsoft.com/office/drawing/2014/main" id="{62AFBC67-BB50-B7ED-E774-3C97BF4E5857}"/>
              </a:ext>
            </a:extLst>
          </p:cNvPr>
          <p:cNvSpPr txBox="1">
            <a:spLocks noGrp="1" noRot="1" noChangeAspect="1" noChangeArrowheads="1"/>
          </p:cNvSpPr>
          <p:nvPr>
            <p:ph type="sldImg"/>
          </p:nvPr>
        </p:nvSpPr>
        <p:spPr bwMode="auto">
          <a:xfrm>
            <a:off x="1143000"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42" name="Rectangle 2">
            <a:extLst>
              <a:ext uri="{FF2B5EF4-FFF2-40B4-BE49-F238E27FC236}">
                <a16:creationId xmlns:a16="http://schemas.microsoft.com/office/drawing/2014/main" id="{0B5AB196-8C18-ACFA-2FA0-6F1CA873306C}"/>
              </a:ext>
            </a:extLst>
          </p:cNvPr>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ltLang="nl-NL"/>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2465" name="Rectangle 1">
            <a:extLst>
              <a:ext uri="{FF2B5EF4-FFF2-40B4-BE49-F238E27FC236}">
                <a16:creationId xmlns:a16="http://schemas.microsoft.com/office/drawing/2014/main" id="{5E789619-EA8F-9F0A-899B-8F59E6629047}"/>
              </a:ext>
            </a:extLst>
          </p:cNvPr>
          <p:cNvSpPr txBox="1">
            <a:spLocks noGrp="1" noRot="1" noChangeAspect="1" noChangeArrowheads="1"/>
          </p:cNvSpPr>
          <p:nvPr>
            <p:ph type="sldImg"/>
          </p:nvPr>
        </p:nvSpPr>
        <p:spPr bwMode="auto">
          <a:xfrm>
            <a:off x="1143000"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2466" name="Rectangle 2">
            <a:extLst>
              <a:ext uri="{FF2B5EF4-FFF2-40B4-BE49-F238E27FC236}">
                <a16:creationId xmlns:a16="http://schemas.microsoft.com/office/drawing/2014/main" id="{E49230C4-5357-978A-9825-A8921624DCD8}"/>
              </a:ext>
            </a:extLst>
          </p:cNvPr>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ltLang="nl-NL"/>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489" name="Rectangle 1">
            <a:extLst>
              <a:ext uri="{FF2B5EF4-FFF2-40B4-BE49-F238E27FC236}">
                <a16:creationId xmlns:a16="http://schemas.microsoft.com/office/drawing/2014/main" id="{81B4580B-0ADC-1A96-0BD1-462DF8C21ED0}"/>
              </a:ext>
            </a:extLst>
          </p:cNvPr>
          <p:cNvSpPr txBox="1">
            <a:spLocks noGrp="1" noRot="1" noChangeAspect="1" noChangeArrowheads="1"/>
          </p:cNvSpPr>
          <p:nvPr>
            <p:ph type="sldImg"/>
          </p:nvPr>
        </p:nvSpPr>
        <p:spPr bwMode="auto">
          <a:xfrm>
            <a:off x="1143000"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3490" name="Rectangle 2">
            <a:extLst>
              <a:ext uri="{FF2B5EF4-FFF2-40B4-BE49-F238E27FC236}">
                <a16:creationId xmlns:a16="http://schemas.microsoft.com/office/drawing/2014/main" id="{68E014A0-C703-A97F-7E96-02C5B809AC6E}"/>
              </a:ext>
            </a:extLst>
          </p:cNvPr>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ltLang="nl-NL"/>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4513" name="Rectangle 1">
            <a:extLst>
              <a:ext uri="{FF2B5EF4-FFF2-40B4-BE49-F238E27FC236}">
                <a16:creationId xmlns:a16="http://schemas.microsoft.com/office/drawing/2014/main" id="{C7AD8551-FB5D-E2ED-A53D-8D7D49E19959}"/>
              </a:ext>
            </a:extLst>
          </p:cNvPr>
          <p:cNvSpPr txBox="1">
            <a:spLocks noGrp="1" noRot="1" noChangeAspect="1" noChangeArrowheads="1"/>
          </p:cNvSpPr>
          <p:nvPr>
            <p:ph type="sldImg"/>
          </p:nvPr>
        </p:nvSpPr>
        <p:spPr bwMode="auto">
          <a:xfrm>
            <a:off x="1143000"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4514" name="Rectangle 2">
            <a:extLst>
              <a:ext uri="{FF2B5EF4-FFF2-40B4-BE49-F238E27FC236}">
                <a16:creationId xmlns:a16="http://schemas.microsoft.com/office/drawing/2014/main" id="{3EF8C1EA-D30A-3B7A-C68F-C866CC7DE531}"/>
              </a:ext>
            </a:extLst>
          </p:cNvPr>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ltLang="nl-NL"/>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6561" name="Rectangle 1">
            <a:extLst>
              <a:ext uri="{FF2B5EF4-FFF2-40B4-BE49-F238E27FC236}">
                <a16:creationId xmlns:a16="http://schemas.microsoft.com/office/drawing/2014/main" id="{35021D0D-9975-D727-9F16-612A427B5F44}"/>
              </a:ext>
            </a:extLst>
          </p:cNvPr>
          <p:cNvSpPr txBox="1">
            <a:spLocks noGrp="1" noRot="1" noChangeAspect="1" noChangeArrowheads="1"/>
          </p:cNvSpPr>
          <p:nvPr>
            <p:ph type="sldImg"/>
          </p:nvPr>
        </p:nvSpPr>
        <p:spPr bwMode="auto">
          <a:xfrm>
            <a:off x="1143000"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6562" name="Rectangle 2">
            <a:extLst>
              <a:ext uri="{FF2B5EF4-FFF2-40B4-BE49-F238E27FC236}">
                <a16:creationId xmlns:a16="http://schemas.microsoft.com/office/drawing/2014/main" id="{A494BC16-3129-0B2D-3309-F50603631D5B}"/>
              </a:ext>
            </a:extLst>
          </p:cNvPr>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ltLang="nl-NL"/>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5537" name="Rectangle 1">
            <a:extLst>
              <a:ext uri="{FF2B5EF4-FFF2-40B4-BE49-F238E27FC236}">
                <a16:creationId xmlns:a16="http://schemas.microsoft.com/office/drawing/2014/main" id="{D64F87A1-1843-3042-50B9-36D5FB9397BB}"/>
              </a:ext>
            </a:extLst>
          </p:cNvPr>
          <p:cNvSpPr txBox="1">
            <a:spLocks noGrp="1" noRot="1" noChangeAspect="1" noChangeArrowheads="1"/>
          </p:cNvSpPr>
          <p:nvPr>
            <p:ph type="sldImg"/>
          </p:nvPr>
        </p:nvSpPr>
        <p:spPr bwMode="auto">
          <a:xfrm>
            <a:off x="1143000"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5538" name="Rectangle 2">
            <a:extLst>
              <a:ext uri="{FF2B5EF4-FFF2-40B4-BE49-F238E27FC236}">
                <a16:creationId xmlns:a16="http://schemas.microsoft.com/office/drawing/2014/main" id="{0F24182F-172F-25A2-5CAB-80D304298335}"/>
              </a:ext>
            </a:extLst>
          </p:cNvPr>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ltLang="nl-NL"/>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7585" name="Rectangle 1">
            <a:extLst>
              <a:ext uri="{FF2B5EF4-FFF2-40B4-BE49-F238E27FC236}">
                <a16:creationId xmlns:a16="http://schemas.microsoft.com/office/drawing/2014/main" id="{D625CDD6-7521-AE00-BE5D-AFA70BC62E3E}"/>
              </a:ext>
            </a:extLst>
          </p:cNvPr>
          <p:cNvSpPr txBox="1">
            <a:spLocks noGrp="1" noRot="1" noChangeAspect="1" noChangeArrowheads="1"/>
          </p:cNvSpPr>
          <p:nvPr>
            <p:ph type="sldImg"/>
          </p:nvPr>
        </p:nvSpPr>
        <p:spPr bwMode="auto">
          <a:xfrm>
            <a:off x="1143000"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7586" name="Rectangle 2">
            <a:extLst>
              <a:ext uri="{FF2B5EF4-FFF2-40B4-BE49-F238E27FC236}">
                <a16:creationId xmlns:a16="http://schemas.microsoft.com/office/drawing/2014/main" id="{41C426D1-3078-69FB-9FCD-A674233A8C58}"/>
              </a:ext>
            </a:extLst>
          </p:cNvPr>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ltLang="nl-NL"/>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8609" name="Rectangle 1">
            <a:extLst>
              <a:ext uri="{FF2B5EF4-FFF2-40B4-BE49-F238E27FC236}">
                <a16:creationId xmlns:a16="http://schemas.microsoft.com/office/drawing/2014/main" id="{9C44705A-1930-A5C8-B27F-0C81712F16E5}"/>
              </a:ext>
            </a:extLst>
          </p:cNvPr>
          <p:cNvSpPr txBox="1">
            <a:spLocks noGrp="1" noRot="1" noChangeAspect="1" noChangeArrowheads="1"/>
          </p:cNvSpPr>
          <p:nvPr>
            <p:ph type="sldImg"/>
          </p:nvPr>
        </p:nvSpPr>
        <p:spPr bwMode="auto">
          <a:xfrm>
            <a:off x="1143000"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8610" name="Rectangle 2">
            <a:extLst>
              <a:ext uri="{FF2B5EF4-FFF2-40B4-BE49-F238E27FC236}">
                <a16:creationId xmlns:a16="http://schemas.microsoft.com/office/drawing/2014/main" id="{2816D224-E650-D6EE-169A-2ED9348CDA1D}"/>
              </a:ext>
            </a:extLst>
          </p:cNvPr>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ltLang="nl-NL"/>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9633" name="Rectangle 1">
            <a:extLst>
              <a:ext uri="{FF2B5EF4-FFF2-40B4-BE49-F238E27FC236}">
                <a16:creationId xmlns:a16="http://schemas.microsoft.com/office/drawing/2014/main" id="{5B646A92-A950-4BB0-20B2-7B211868FE10}"/>
              </a:ext>
            </a:extLst>
          </p:cNvPr>
          <p:cNvSpPr txBox="1">
            <a:spLocks noGrp="1" noRot="1" noChangeAspect="1" noChangeArrowheads="1"/>
          </p:cNvSpPr>
          <p:nvPr>
            <p:ph type="sldImg"/>
          </p:nvPr>
        </p:nvSpPr>
        <p:spPr bwMode="auto">
          <a:xfrm>
            <a:off x="1143000"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9634" name="Rectangle 2">
            <a:extLst>
              <a:ext uri="{FF2B5EF4-FFF2-40B4-BE49-F238E27FC236}">
                <a16:creationId xmlns:a16="http://schemas.microsoft.com/office/drawing/2014/main" id="{31B0D8A8-61C3-20C2-8E8A-5C92946CED24}"/>
              </a:ext>
            </a:extLst>
          </p:cNvPr>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ltLang="nl-NL"/>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0657" name="Rectangle 1">
            <a:extLst>
              <a:ext uri="{FF2B5EF4-FFF2-40B4-BE49-F238E27FC236}">
                <a16:creationId xmlns:a16="http://schemas.microsoft.com/office/drawing/2014/main" id="{50FCC3CA-8261-FF3B-06DD-B0AAA4AB095D}"/>
              </a:ext>
            </a:extLst>
          </p:cNvPr>
          <p:cNvSpPr txBox="1">
            <a:spLocks noGrp="1" noRot="1" noChangeAspect="1" noChangeArrowheads="1"/>
          </p:cNvSpPr>
          <p:nvPr>
            <p:ph type="sldImg"/>
          </p:nvPr>
        </p:nvSpPr>
        <p:spPr bwMode="auto">
          <a:xfrm>
            <a:off x="1143000"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0658" name="Rectangle 2">
            <a:extLst>
              <a:ext uri="{FF2B5EF4-FFF2-40B4-BE49-F238E27FC236}">
                <a16:creationId xmlns:a16="http://schemas.microsoft.com/office/drawing/2014/main" id="{F78C1835-A9D9-455E-3FFE-F045C0D79DC7}"/>
              </a:ext>
            </a:extLst>
          </p:cNvPr>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ltLang="nl-NL"/>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681" name="Rectangle 1">
            <a:extLst>
              <a:ext uri="{FF2B5EF4-FFF2-40B4-BE49-F238E27FC236}">
                <a16:creationId xmlns:a16="http://schemas.microsoft.com/office/drawing/2014/main" id="{84F3C062-802E-EE0F-26CD-D78743E42DEF}"/>
              </a:ext>
            </a:extLst>
          </p:cNvPr>
          <p:cNvSpPr txBox="1">
            <a:spLocks noGrp="1" noRot="1" noChangeAspect="1" noChangeArrowheads="1"/>
          </p:cNvSpPr>
          <p:nvPr>
            <p:ph type="sldImg"/>
          </p:nvPr>
        </p:nvSpPr>
        <p:spPr bwMode="auto">
          <a:xfrm>
            <a:off x="1143000"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1682" name="Rectangle 2">
            <a:extLst>
              <a:ext uri="{FF2B5EF4-FFF2-40B4-BE49-F238E27FC236}">
                <a16:creationId xmlns:a16="http://schemas.microsoft.com/office/drawing/2014/main" id="{CF97268B-83E5-327C-48C9-DD9729EFB15E}"/>
              </a:ext>
            </a:extLst>
          </p:cNvPr>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ltLang="nl-NL"/>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pPr rtl="0"/>
            <a:fld id="{8530193B-564F-4854-8A52-728F3FB19C85}" type="slidenum">
              <a:rPr lang="nl-NL" smtClean="0"/>
              <a:t>23</a:t>
            </a:fld>
            <a:endParaRPr lang="nl-NL" dirty="0"/>
          </a:p>
        </p:txBody>
      </p:sp>
    </p:spTree>
    <p:extLst>
      <p:ext uri="{BB962C8B-B14F-4D97-AF65-F5344CB8AC3E}">
        <p14:creationId xmlns:p14="http://schemas.microsoft.com/office/powerpoint/2010/main" val="31420868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pPr rtl="0"/>
            <a:fld id="{8530193B-564F-4854-8A52-728F3FB19C85}" type="slidenum">
              <a:rPr lang="nl-NL" smtClean="0"/>
              <a:t>24</a:t>
            </a:fld>
            <a:endParaRPr lang="nl-NL" dirty="0"/>
          </a:p>
        </p:txBody>
      </p:sp>
    </p:spTree>
    <p:extLst>
      <p:ext uri="{BB962C8B-B14F-4D97-AF65-F5344CB8AC3E}">
        <p14:creationId xmlns:p14="http://schemas.microsoft.com/office/powerpoint/2010/main" val="7198688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pPr rtl="0"/>
            <a:fld id="{8530193B-564F-4854-8A52-728F3FB19C85}" type="slidenum">
              <a:rPr lang="nl-NL" smtClean="0"/>
              <a:t>25</a:t>
            </a:fld>
            <a:endParaRPr lang="nl-NL" dirty="0"/>
          </a:p>
        </p:txBody>
      </p:sp>
    </p:spTree>
    <p:extLst>
      <p:ext uri="{BB962C8B-B14F-4D97-AF65-F5344CB8AC3E}">
        <p14:creationId xmlns:p14="http://schemas.microsoft.com/office/powerpoint/2010/main" val="11107283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pPr rtl="0"/>
            <a:fld id="{8530193B-564F-4854-8A52-728F3FB19C85}" type="slidenum">
              <a:rPr lang="nl-NL" smtClean="0"/>
              <a:t>26</a:t>
            </a:fld>
            <a:endParaRPr lang="nl-NL" dirty="0"/>
          </a:p>
        </p:txBody>
      </p:sp>
    </p:spTree>
    <p:extLst>
      <p:ext uri="{BB962C8B-B14F-4D97-AF65-F5344CB8AC3E}">
        <p14:creationId xmlns:p14="http://schemas.microsoft.com/office/powerpoint/2010/main" val="17605747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pPr rtl="0"/>
            <a:fld id="{8530193B-564F-4854-8A52-728F3FB19C85}" type="slidenum">
              <a:rPr lang="nl-NL" smtClean="0"/>
              <a:t>27</a:t>
            </a:fld>
            <a:endParaRPr lang="nl-NL" dirty="0"/>
          </a:p>
        </p:txBody>
      </p:sp>
    </p:spTree>
    <p:extLst>
      <p:ext uri="{BB962C8B-B14F-4D97-AF65-F5344CB8AC3E}">
        <p14:creationId xmlns:p14="http://schemas.microsoft.com/office/powerpoint/2010/main" val="25621367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pPr rtl="0"/>
            <a:fld id="{8530193B-564F-4854-8A52-728F3FB19C85}" type="slidenum">
              <a:rPr lang="nl-NL" smtClean="0"/>
              <a:t>28</a:t>
            </a:fld>
            <a:endParaRPr lang="nl-NL" dirty="0"/>
          </a:p>
        </p:txBody>
      </p:sp>
    </p:spTree>
    <p:extLst>
      <p:ext uri="{BB962C8B-B14F-4D97-AF65-F5344CB8AC3E}">
        <p14:creationId xmlns:p14="http://schemas.microsoft.com/office/powerpoint/2010/main" val="20011951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pPr rtl="0"/>
            <a:fld id="{8530193B-564F-4854-8A52-728F3FB19C85}" type="slidenum">
              <a:rPr lang="nl-NL" smtClean="0"/>
              <a:t>29</a:t>
            </a:fld>
            <a:endParaRPr lang="nl-NL" dirty="0"/>
          </a:p>
        </p:txBody>
      </p:sp>
    </p:spTree>
    <p:extLst>
      <p:ext uri="{BB962C8B-B14F-4D97-AF65-F5344CB8AC3E}">
        <p14:creationId xmlns:p14="http://schemas.microsoft.com/office/powerpoint/2010/main" val="5023221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0FC195-7282-8F9A-322A-2638F6C7F52C}"/>
              </a:ext>
            </a:extLst>
          </p:cNvPr>
          <p:cNvSpPr>
            <a:spLocks noGrp="1"/>
          </p:cNvSpPr>
          <p:nvPr>
            <p:ph type="ctrTitle"/>
          </p:nvPr>
        </p:nvSpPr>
        <p:spPr>
          <a:xfrm>
            <a:off x="1143000" y="1122363"/>
            <a:ext cx="6858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8A57EB23-5594-27D9-22FD-2D1508FCC0BC}"/>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31835809-AF1D-0CB0-9AE0-63E476B8DA0A}"/>
              </a:ext>
            </a:extLst>
          </p:cNvPr>
          <p:cNvSpPr>
            <a:spLocks noGrp="1"/>
          </p:cNvSpPr>
          <p:nvPr>
            <p:ph type="dt" idx="10"/>
          </p:nvPr>
        </p:nvSpPr>
        <p:spPr/>
        <p:txBody>
          <a:bodyPr/>
          <a:lstStyle>
            <a:lvl1pPr>
              <a:defRPr/>
            </a:lvl1pPr>
          </a:lstStyle>
          <a:p>
            <a:endParaRPr lang="nl-NL" altLang="nl-NL"/>
          </a:p>
        </p:txBody>
      </p:sp>
      <p:sp>
        <p:nvSpPr>
          <p:cNvPr id="5" name="Tijdelijke aanduiding voor voettekst 4">
            <a:extLst>
              <a:ext uri="{FF2B5EF4-FFF2-40B4-BE49-F238E27FC236}">
                <a16:creationId xmlns:a16="http://schemas.microsoft.com/office/drawing/2014/main" id="{61274C67-EFEE-12CE-7E3B-74CF0CB01A2A}"/>
              </a:ext>
            </a:extLst>
          </p:cNvPr>
          <p:cNvSpPr>
            <a:spLocks noGrp="1"/>
          </p:cNvSpPr>
          <p:nvPr>
            <p:ph type="ftr" idx="11"/>
          </p:nvPr>
        </p:nvSpPr>
        <p:spPr/>
        <p:txBody>
          <a:bodyPr/>
          <a:lstStyle>
            <a:lvl1pPr>
              <a:defRPr/>
            </a:lvl1pPr>
          </a:lstStyle>
          <a:p>
            <a:endParaRPr lang="nl-NL" altLang="nl-NL"/>
          </a:p>
        </p:txBody>
      </p:sp>
      <p:sp>
        <p:nvSpPr>
          <p:cNvPr id="6" name="Tijdelijke aanduiding voor dianummer 5">
            <a:extLst>
              <a:ext uri="{FF2B5EF4-FFF2-40B4-BE49-F238E27FC236}">
                <a16:creationId xmlns:a16="http://schemas.microsoft.com/office/drawing/2014/main" id="{772BCFF4-1A1E-EFB4-4AA9-FF9A6A59AA4C}"/>
              </a:ext>
            </a:extLst>
          </p:cNvPr>
          <p:cNvSpPr>
            <a:spLocks noGrp="1"/>
          </p:cNvSpPr>
          <p:nvPr>
            <p:ph type="sldNum" idx="12"/>
          </p:nvPr>
        </p:nvSpPr>
        <p:spPr/>
        <p:txBody>
          <a:bodyPr/>
          <a:lstStyle>
            <a:lvl1pPr>
              <a:defRPr/>
            </a:lvl1pPr>
          </a:lstStyle>
          <a:p>
            <a:fld id="{6B08FB37-7056-4504-A0BF-10AD819BD1C4}" type="slidenum">
              <a:rPr lang="nl-NL" altLang="nl-NL"/>
              <a:pPr/>
              <a:t>‹nr.›</a:t>
            </a:fld>
            <a:endParaRPr lang="nl-NL" altLang="nl-NL"/>
          </a:p>
        </p:txBody>
      </p:sp>
    </p:spTree>
    <p:extLst>
      <p:ext uri="{BB962C8B-B14F-4D97-AF65-F5344CB8AC3E}">
        <p14:creationId xmlns:p14="http://schemas.microsoft.com/office/powerpoint/2010/main" val="5063158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A735D7-5281-C915-E654-B5F73AC1E83E}"/>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A9897E45-046D-744D-E4D8-D0A463107D79}"/>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AC23ECE1-90A5-1ABC-6CA9-1DF328B13112}"/>
              </a:ext>
            </a:extLst>
          </p:cNvPr>
          <p:cNvSpPr>
            <a:spLocks noGrp="1"/>
          </p:cNvSpPr>
          <p:nvPr>
            <p:ph type="dt" idx="10"/>
          </p:nvPr>
        </p:nvSpPr>
        <p:spPr/>
        <p:txBody>
          <a:bodyPr/>
          <a:lstStyle>
            <a:lvl1pPr>
              <a:defRPr/>
            </a:lvl1pPr>
          </a:lstStyle>
          <a:p>
            <a:endParaRPr lang="nl-NL" altLang="nl-NL"/>
          </a:p>
        </p:txBody>
      </p:sp>
      <p:sp>
        <p:nvSpPr>
          <p:cNvPr id="5" name="Tijdelijke aanduiding voor voettekst 4">
            <a:extLst>
              <a:ext uri="{FF2B5EF4-FFF2-40B4-BE49-F238E27FC236}">
                <a16:creationId xmlns:a16="http://schemas.microsoft.com/office/drawing/2014/main" id="{479513FF-76EE-1C54-F1BF-1946E8441442}"/>
              </a:ext>
            </a:extLst>
          </p:cNvPr>
          <p:cNvSpPr>
            <a:spLocks noGrp="1"/>
          </p:cNvSpPr>
          <p:nvPr>
            <p:ph type="ftr" idx="11"/>
          </p:nvPr>
        </p:nvSpPr>
        <p:spPr/>
        <p:txBody>
          <a:bodyPr/>
          <a:lstStyle>
            <a:lvl1pPr>
              <a:defRPr/>
            </a:lvl1pPr>
          </a:lstStyle>
          <a:p>
            <a:endParaRPr lang="nl-NL" altLang="nl-NL"/>
          </a:p>
        </p:txBody>
      </p:sp>
      <p:sp>
        <p:nvSpPr>
          <p:cNvPr id="6" name="Tijdelijke aanduiding voor dianummer 5">
            <a:extLst>
              <a:ext uri="{FF2B5EF4-FFF2-40B4-BE49-F238E27FC236}">
                <a16:creationId xmlns:a16="http://schemas.microsoft.com/office/drawing/2014/main" id="{26062623-BB5A-5BA1-4A4B-18974A3DA241}"/>
              </a:ext>
            </a:extLst>
          </p:cNvPr>
          <p:cNvSpPr>
            <a:spLocks noGrp="1"/>
          </p:cNvSpPr>
          <p:nvPr>
            <p:ph type="sldNum" idx="12"/>
          </p:nvPr>
        </p:nvSpPr>
        <p:spPr/>
        <p:txBody>
          <a:bodyPr/>
          <a:lstStyle>
            <a:lvl1pPr>
              <a:defRPr/>
            </a:lvl1pPr>
          </a:lstStyle>
          <a:p>
            <a:fld id="{239AE62B-8883-449D-A8B6-733619DDAE28}" type="slidenum">
              <a:rPr lang="nl-NL" altLang="nl-NL"/>
              <a:pPr/>
              <a:t>‹nr.›</a:t>
            </a:fld>
            <a:endParaRPr lang="nl-NL" altLang="nl-NL"/>
          </a:p>
        </p:txBody>
      </p:sp>
    </p:spTree>
    <p:extLst>
      <p:ext uri="{BB962C8B-B14F-4D97-AF65-F5344CB8AC3E}">
        <p14:creationId xmlns:p14="http://schemas.microsoft.com/office/powerpoint/2010/main" val="17623449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98B05B-2583-7945-85FF-95F8B0FC5A38}"/>
              </a:ext>
            </a:extLst>
          </p:cNvPr>
          <p:cNvSpPr>
            <a:spLocks noGrp="1"/>
          </p:cNvSpPr>
          <p:nvPr>
            <p:ph type="title"/>
          </p:nvPr>
        </p:nvSpPr>
        <p:spPr>
          <a:xfrm>
            <a:off x="623888" y="1709738"/>
            <a:ext cx="78867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2A38305A-F679-EB71-77C0-21D3943D1D08}"/>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BF956212-CF25-CDF2-3923-F8C297E70750}"/>
              </a:ext>
            </a:extLst>
          </p:cNvPr>
          <p:cNvSpPr>
            <a:spLocks noGrp="1"/>
          </p:cNvSpPr>
          <p:nvPr>
            <p:ph type="dt" idx="10"/>
          </p:nvPr>
        </p:nvSpPr>
        <p:spPr/>
        <p:txBody>
          <a:bodyPr/>
          <a:lstStyle>
            <a:lvl1pPr>
              <a:defRPr/>
            </a:lvl1pPr>
          </a:lstStyle>
          <a:p>
            <a:endParaRPr lang="nl-NL" altLang="nl-NL"/>
          </a:p>
        </p:txBody>
      </p:sp>
      <p:sp>
        <p:nvSpPr>
          <p:cNvPr id="5" name="Tijdelijke aanduiding voor voettekst 4">
            <a:extLst>
              <a:ext uri="{FF2B5EF4-FFF2-40B4-BE49-F238E27FC236}">
                <a16:creationId xmlns:a16="http://schemas.microsoft.com/office/drawing/2014/main" id="{21A959F6-2B5D-32F0-3A31-E5686B41EDDA}"/>
              </a:ext>
            </a:extLst>
          </p:cNvPr>
          <p:cNvSpPr>
            <a:spLocks noGrp="1"/>
          </p:cNvSpPr>
          <p:nvPr>
            <p:ph type="ftr" idx="11"/>
          </p:nvPr>
        </p:nvSpPr>
        <p:spPr/>
        <p:txBody>
          <a:bodyPr/>
          <a:lstStyle>
            <a:lvl1pPr>
              <a:defRPr/>
            </a:lvl1pPr>
          </a:lstStyle>
          <a:p>
            <a:endParaRPr lang="nl-NL" altLang="nl-NL"/>
          </a:p>
        </p:txBody>
      </p:sp>
      <p:sp>
        <p:nvSpPr>
          <p:cNvPr id="6" name="Tijdelijke aanduiding voor dianummer 5">
            <a:extLst>
              <a:ext uri="{FF2B5EF4-FFF2-40B4-BE49-F238E27FC236}">
                <a16:creationId xmlns:a16="http://schemas.microsoft.com/office/drawing/2014/main" id="{28AF2066-AB5E-D9FB-7093-703484E98E74}"/>
              </a:ext>
            </a:extLst>
          </p:cNvPr>
          <p:cNvSpPr>
            <a:spLocks noGrp="1"/>
          </p:cNvSpPr>
          <p:nvPr>
            <p:ph type="sldNum" idx="12"/>
          </p:nvPr>
        </p:nvSpPr>
        <p:spPr/>
        <p:txBody>
          <a:bodyPr/>
          <a:lstStyle>
            <a:lvl1pPr>
              <a:defRPr/>
            </a:lvl1pPr>
          </a:lstStyle>
          <a:p>
            <a:fld id="{7E140DB3-2EDF-482A-AC8F-8F0F8564ACE7}" type="slidenum">
              <a:rPr lang="nl-NL" altLang="nl-NL"/>
              <a:pPr/>
              <a:t>‹nr.›</a:t>
            </a:fld>
            <a:endParaRPr lang="nl-NL" altLang="nl-NL"/>
          </a:p>
        </p:txBody>
      </p:sp>
    </p:spTree>
    <p:extLst>
      <p:ext uri="{BB962C8B-B14F-4D97-AF65-F5344CB8AC3E}">
        <p14:creationId xmlns:p14="http://schemas.microsoft.com/office/powerpoint/2010/main" val="7917769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315341-2B58-DD75-5EAD-B1A31DC8120A}"/>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62C68621-5BE5-9E1D-12EC-D45F72C1D025}"/>
              </a:ext>
            </a:extLst>
          </p:cNvPr>
          <p:cNvSpPr>
            <a:spLocks noGrp="1"/>
          </p:cNvSpPr>
          <p:nvPr>
            <p:ph sz="half" idx="1"/>
          </p:nvPr>
        </p:nvSpPr>
        <p:spPr>
          <a:xfrm>
            <a:off x="457200" y="1600200"/>
            <a:ext cx="4037013" cy="4524375"/>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B04456E8-32C4-4A14-2354-DEDEE9A7B72B}"/>
              </a:ext>
            </a:extLst>
          </p:cNvPr>
          <p:cNvSpPr>
            <a:spLocks noGrp="1"/>
          </p:cNvSpPr>
          <p:nvPr>
            <p:ph sz="half" idx="2"/>
          </p:nvPr>
        </p:nvSpPr>
        <p:spPr>
          <a:xfrm>
            <a:off x="4646613" y="1600200"/>
            <a:ext cx="4038600" cy="4524375"/>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05B6C09D-F8FF-2FDC-1187-AFB199CB9187}"/>
              </a:ext>
            </a:extLst>
          </p:cNvPr>
          <p:cNvSpPr>
            <a:spLocks noGrp="1"/>
          </p:cNvSpPr>
          <p:nvPr>
            <p:ph type="dt" idx="10"/>
          </p:nvPr>
        </p:nvSpPr>
        <p:spPr/>
        <p:txBody>
          <a:bodyPr/>
          <a:lstStyle>
            <a:lvl1pPr>
              <a:defRPr/>
            </a:lvl1pPr>
          </a:lstStyle>
          <a:p>
            <a:endParaRPr lang="nl-NL" altLang="nl-NL"/>
          </a:p>
        </p:txBody>
      </p:sp>
      <p:sp>
        <p:nvSpPr>
          <p:cNvPr id="6" name="Tijdelijke aanduiding voor voettekst 5">
            <a:extLst>
              <a:ext uri="{FF2B5EF4-FFF2-40B4-BE49-F238E27FC236}">
                <a16:creationId xmlns:a16="http://schemas.microsoft.com/office/drawing/2014/main" id="{58D48E0A-9B1C-84BA-7BDC-7D5F8EEBE5FA}"/>
              </a:ext>
            </a:extLst>
          </p:cNvPr>
          <p:cNvSpPr>
            <a:spLocks noGrp="1"/>
          </p:cNvSpPr>
          <p:nvPr>
            <p:ph type="ftr" idx="11"/>
          </p:nvPr>
        </p:nvSpPr>
        <p:spPr/>
        <p:txBody>
          <a:bodyPr/>
          <a:lstStyle>
            <a:lvl1pPr>
              <a:defRPr/>
            </a:lvl1pPr>
          </a:lstStyle>
          <a:p>
            <a:endParaRPr lang="nl-NL" altLang="nl-NL"/>
          </a:p>
        </p:txBody>
      </p:sp>
      <p:sp>
        <p:nvSpPr>
          <p:cNvPr id="7" name="Tijdelijke aanduiding voor dianummer 6">
            <a:extLst>
              <a:ext uri="{FF2B5EF4-FFF2-40B4-BE49-F238E27FC236}">
                <a16:creationId xmlns:a16="http://schemas.microsoft.com/office/drawing/2014/main" id="{5643EE65-0547-5462-CB3E-FB6224E3E788}"/>
              </a:ext>
            </a:extLst>
          </p:cNvPr>
          <p:cNvSpPr>
            <a:spLocks noGrp="1"/>
          </p:cNvSpPr>
          <p:nvPr>
            <p:ph type="sldNum" idx="12"/>
          </p:nvPr>
        </p:nvSpPr>
        <p:spPr/>
        <p:txBody>
          <a:bodyPr/>
          <a:lstStyle>
            <a:lvl1pPr>
              <a:defRPr/>
            </a:lvl1pPr>
          </a:lstStyle>
          <a:p>
            <a:fld id="{720C62FD-EB9C-4E76-B707-D829F24D769D}" type="slidenum">
              <a:rPr lang="nl-NL" altLang="nl-NL"/>
              <a:pPr/>
              <a:t>‹nr.›</a:t>
            </a:fld>
            <a:endParaRPr lang="nl-NL" altLang="nl-NL"/>
          </a:p>
        </p:txBody>
      </p:sp>
    </p:spTree>
    <p:extLst>
      <p:ext uri="{BB962C8B-B14F-4D97-AF65-F5344CB8AC3E}">
        <p14:creationId xmlns:p14="http://schemas.microsoft.com/office/powerpoint/2010/main" val="13574714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A758C3-1CDC-2105-8264-C476B528C74D}"/>
              </a:ext>
            </a:extLst>
          </p:cNvPr>
          <p:cNvSpPr>
            <a:spLocks noGrp="1"/>
          </p:cNvSpPr>
          <p:nvPr>
            <p:ph type="title"/>
          </p:nvPr>
        </p:nvSpPr>
        <p:spPr>
          <a:xfrm>
            <a:off x="630238" y="365125"/>
            <a:ext cx="78867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EA47152A-F76C-3E1A-58FB-87B70CAF36CE}"/>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9B55C8BA-02C6-8A9B-F5EE-0EDC1F84B920}"/>
              </a:ext>
            </a:extLst>
          </p:cNvPr>
          <p:cNvSpPr>
            <a:spLocks noGrp="1"/>
          </p:cNvSpPr>
          <p:nvPr>
            <p:ph sz="half" idx="2"/>
          </p:nvPr>
        </p:nvSpPr>
        <p:spPr>
          <a:xfrm>
            <a:off x="630238" y="2505075"/>
            <a:ext cx="386873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DF0955BD-9ED7-2584-F4DB-2BD4449FB302}"/>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593726A8-84A6-4C14-4770-1F9586C2BACA}"/>
              </a:ext>
            </a:extLst>
          </p:cNvPr>
          <p:cNvSpPr>
            <a:spLocks noGrp="1"/>
          </p:cNvSpPr>
          <p:nvPr>
            <p:ph sz="quarter" idx="4"/>
          </p:nvPr>
        </p:nvSpPr>
        <p:spPr>
          <a:xfrm>
            <a:off x="4629150" y="2505075"/>
            <a:ext cx="38877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F242ECCC-88BC-4BC2-A21C-7B9B3D0218B4}"/>
              </a:ext>
            </a:extLst>
          </p:cNvPr>
          <p:cNvSpPr>
            <a:spLocks noGrp="1"/>
          </p:cNvSpPr>
          <p:nvPr>
            <p:ph type="dt" idx="10"/>
          </p:nvPr>
        </p:nvSpPr>
        <p:spPr/>
        <p:txBody>
          <a:bodyPr/>
          <a:lstStyle>
            <a:lvl1pPr>
              <a:defRPr/>
            </a:lvl1pPr>
          </a:lstStyle>
          <a:p>
            <a:endParaRPr lang="nl-NL" altLang="nl-NL"/>
          </a:p>
        </p:txBody>
      </p:sp>
      <p:sp>
        <p:nvSpPr>
          <p:cNvPr id="8" name="Tijdelijke aanduiding voor voettekst 7">
            <a:extLst>
              <a:ext uri="{FF2B5EF4-FFF2-40B4-BE49-F238E27FC236}">
                <a16:creationId xmlns:a16="http://schemas.microsoft.com/office/drawing/2014/main" id="{2762F60C-FD50-2775-FD51-1E30897ABD66}"/>
              </a:ext>
            </a:extLst>
          </p:cNvPr>
          <p:cNvSpPr>
            <a:spLocks noGrp="1"/>
          </p:cNvSpPr>
          <p:nvPr>
            <p:ph type="ftr" idx="11"/>
          </p:nvPr>
        </p:nvSpPr>
        <p:spPr/>
        <p:txBody>
          <a:bodyPr/>
          <a:lstStyle>
            <a:lvl1pPr>
              <a:defRPr/>
            </a:lvl1pPr>
          </a:lstStyle>
          <a:p>
            <a:endParaRPr lang="nl-NL" altLang="nl-NL"/>
          </a:p>
        </p:txBody>
      </p:sp>
      <p:sp>
        <p:nvSpPr>
          <p:cNvPr id="9" name="Tijdelijke aanduiding voor dianummer 8">
            <a:extLst>
              <a:ext uri="{FF2B5EF4-FFF2-40B4-BE49-F238E27FC236}">
                <a16:creationId xmlns:a16="http://schemas.microsoft.com/office/drawing/2014/main" id="{F5C78F8A-7376-1B6F-0723-3DD3185FDD92}"/>
              </a:ext>
            </a:extLst>
          </p:cNvPr>
          <p:cNvSpPr>
            <a:spLocks noGrp="1"/>
          </p:cNvSpPr>
          <p:nvPr>
            <p:ph type="sldNum" idx="12"/>
          </p:nvPr>
        </p:nvSpPr>
        <p:spPr/>
        <p:txBody>
          <a:bodyPr/>
          <a:lstStyle>
            <a:lvl1pPr>
              <a:defRPr/>
            </a:lvl1pPr>
          </a:lstStyle>
          <a:p>
            <a:fld id="{D8E8972B-5C2D-4C32-AE3E-B29879173593}" type="slidenum">
              <a:rPr lang="nl-NL" altLang="nl-NL"/>
              <a:pPr/>
              <a:t>‹nr.›</a:t>
            </a:fld>
            <a:endParaRPr lang="nl-NL" altLang="nl-NL"/>
          </a:p>
        </p:txBody>
      </p:sp>
    </p:spTree>
    <p:extLst>
      <p:ext uri="{BB962C8B-B14F-4D97-AF65-F5344CB8AC3E}">
        <p14:creationId xmlns:p14="http://schemas.microsoft.com/office/powerpoint/2010/main" val="40191301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97CC6D-784C-6AF5-205C-77D1C950C224}"/>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43DC4418-1461-23B1-A3AB-15FF3553FEC5}"/>
              </a:ext>
            </a:extLst>
          </p:cNvPr>
          <p:cNvSpPr>
            <a:spLocks noGrp="1"/>
          </p:cNvSpPr>
          <p:nvPr>
            <p:ph type="dt" idx="10"/>
          </p:nvPr>
        </p:nvSpPr>
        <p:spPr/>
        <p:txBody>
          <a:bodyPr/>
          <a:lstStyle>
            <a:lvl1pPr>
              <a:defRPr/>
            </a:lvl1pPr>
          </a:lstStyle>
          <a:p>
            <a:endParaRPr lang="nl-NL" altLang="nl-NL"/>
          </a:p>
        </p:txBody>
      </p:sp>
      <p:sp>
        <p:nvSpPr>
          <p:cNvPr id="4" name="Tijdelijke aanduiding voor voettekst 3">
            <a:extLst>
              <a:ext uri="{FF2B5EF4-FFF2-40B4-BE49-F238E27FC236}">
                <a16:creationId xmlns:a16="http://schemas.microsoft.com/office/drawing/2014/main" id="{BE26B7D6-526B-8384-B280-89521E154E36}"/>
              </a:ext>
            </a:extLst>
          </p:cNvPr>
          <p:cNvSpPr>
            <a:spLocks noGrp="1"/>
          </p:cNvSpPr>
          <p:nvPr>
            <p:ph type="ftr" idx="11"/>
          </p:nvPr>
        </p:nvSpPr>
        <p:spPr/>
        <p:txBody>
          <a:bodyPr/>
          <a:lstStyle>
            <a:lvl1pPr>
              <a:defRPr/>
            </a:lvl1pPr>
          </a:lstStyle>
          <a:p>
            <a:endParaRPr lang="nl-NL" altLang="nl-NL"/>
          </a:p>
        </p:txBody>
      </p:sp>
      <p:sp>
        <p:nvSpPr>
          <p:cNvPr id="5" name="Tijdelijke aanduiding voor dianummer 4">
            <a:extLst>
              <a:ext uri="{FF2B5EF4-FFF2-40B4-BE49-F238E27FC236}">
                <a16:creationId xmlns:a16="http://schemas.microsoft.com/office/drawing/2014/main" id="{8E2D5A4C-451D-1E87-EC99-0E932F4A41B0}"/>
              </a:ext>
            </a:extLst>
          </p:cNvPr>
          <p:cNvSpPr>
            <a:spLocks noGrp="1"/>
          </p:cNvSpPr>
          <p:nvPr>
            <p:ph type="sldNum" idx="12"/>
          </p:nvPr>
        </p:nvSpPr>
        <p:spPr/>
        <p:txBody>
          <a:bodyPr/>
          <a:lstStyle>
            <a:lvl1pPr>
              <a:defRPr/>
            </a:lvl1pPr>
          </a:lstStyle>
          <a:p>
            <a:fld id="{BEEF9254-43AB-4DF6-A20F-DAD1C7FA6BCD}" type="slidenum">
              <a:rPr lang="nl-NL" altLang="nl-NL"/>
              <a:pPr/>
              <a:t>‹nr.›</a:t>
            </a:fld>
            <a:endParaRPr lang="nl-NL" altLang="nl-NL"/>
          </a:p>
        </p:txBody>
      </p:sp>
    </p:spTree>
    <p:extLst>
      <p:ext uri="{BB962C8B-B14F-4D97-AF65-F5344CB8AC3E}">
        <p14:creationId xmlns:p14="http://schemas.microsoft.com/office/powerpoint/2010/main" val="38823480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0A0EEBF3-DF6F-5436-BA56-CBE7F88801E0}"/>
              </a:ext>
            </a:extLst>
          </p:cNvPr>
          <p:cNvSpPr>
            <a:spLocks noGrp="1"/>
          </p:cNvSpPr>
          <p:nvPr>
            <p:ph type="dt" idx="10"/>
          </p:nvPr>
        </p:nvSpPr>
        <p:spPr/>
        <p:txBody>
          <a:bodyPr/>
          <a:lstStyle>
            <a:lvl1pPr>
              <a:defRPr/>
            </a:lvl1pPr>
          </a:lstStyle>
          <a:p>
            <a:endParaRPr lang="nl-NL" altLang="nl-NL"/>
          </a:p>
        </p:txBody>
      </p:sp>
      <p:sp>
        <p:nvSpPr>
          <p:cNvPr id="3" name="Tijdelijke aanduiding voor voettekst 2">
            <a:extLst>
              <a:ext uri="{FF2B5EF4-FFF2-40B4-BE49-F238E27FC236}">
                <a16:creationId xmlns:a16="http://schemas.microsoft.com/office/drawing/2014/main" id="{3E5E6B1F-09CA-E72D-79AB-1284F52B2563}"/>
              </a:ext>
            </a:extLst>
          </p:cNvPr>
          <p:cNvSpPr>
            <a:spLocks noGrp="1"/>
          </p:cNvSpPr>
          <p:nvPr>
            <p:ph type="ftr" idx="11"/>
          </p:nvPr>
        </p:nvSpPr>
        <p:spPr/>
        <p:txBody>
          <a:bodyPr/>
          <a:lstStyle>
            <a:lvl1pPr>
              <a:defRPr/>
            </a:lvl1pPr>
          </a:lstStyle>
          <a:p>
            <a:endParaRPr lang="nl-NL" altLang="nl-NL"/>
          </a:p>
        </p:txBody>
      </p:sp>
      <p:sp>
        <p:nvSpPr>
          <p:cNvPr id="4" name="Tijdelijke aanduiding voor dianummer 3">
            <a:extLst>
              <a:ext uri="{FF2B5EF4-FFF2-40B4-BE49-F238E27FC236}">
                <a16:creationId xmlns:a16="http://schemas.microsoft.com/office/drawing/2014/main" id="{95585D9C-D087-ED49-F833-AD1B3EA9BF9D}"/>
              </a:ext>
            </a:extLst>
          </p:cNvPr>
          <p:cNvSpPr>
            <a:spLocks noGrp="1"/>
          </p:cNvSpPr>
          <p:nvPr>
            <p:ph type="sldNum" idx="12"/>
          </p:nvPr>
        </p:nvSpPr>
        <p:spPr/>
        <p:txBody>
          <a:bodyPr/>
          <a:lstStyle>
            <a:lvl1pPr>
              <a:defRPr/>
            </a:lvl1pPr>
          </a:lstStyle>
          <a:p>
            <a:fld id="{FA1A5BAC-6A74-40A8-9F57-B444968FE1EE}" type="slidenum">
              <a:rPr lang="nl-NL" altLang="nl-NL"/>
              <a:pPr/>
              <a:t>‹nr.›</a:t>
            </a:fld>
            <a:endParaRPr lang="nl-NL" altLang="nl-NL"/>
          </a:p>
        </p:txBody>
      </p:sp>
    </p:spTree>
    <p:extLst>
      <p:ext uri="{BB962C8B-B14F-4D97-AF65-F5344CB8AC3E}">
        <p14:creationId xmlns:p14="http://schemas.microsoft.com/office/powerpoint/2010/main" val="8340824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B7BD18-DCB0-DD0E-F528-B99BB81D703F}"/>
              </a:ext>
            </a:extLst>
          </p:cNvPr>
          <p:cNvSpPr>
            <a:spLocks noGrp="1"/>
          </p:cNvSpPr>
          <p:nvPr>
            <p:ph type="title"/>
          </p:nvPr>
        </p:nvSpPr>
        <p:spPr>
          <a:xfrm>
            <a:off x="630238" y="457200"/>
            <a:ext cx="2949575"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324C0D44-E043-348B-5F3B-137530DDEA0D}"/>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0DB98690-B4A2-E12A-D8A2-6F0552CDE079}"/>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214429A3-B304-10C7-7AD9-1899F7FD1870}"/>
              </a:ext>
            </a:extLst>
          </p:cNvPr>
          <p:cNvSpPr>
            <a:spLocks noGrp="1"/>
          </p:cNvSpPr>
          <p:nvPr>
            <p:ph type="dt" idx="10"/>
          </p:nvPr>
        </p:nvSpPr>
        <p:spPr/>
        <p:txBody>
          <a:bodyPr/>
          <a:lstStyle>
            <a:lvl1pPr>
              <a:defRPr/>
            </a:lvl1pPr>
          </a:lstStyle>
          <a:p>
            <a:endParaRPr lang="nl-NL" altLang="nl-NL"/>
          </a:p>
        </p:txBody>
      </p:sp>
      <p:sp>
        <p:nvSpPr>
          <p:cNvPr id="6" name="Tijdelijke aanduiding voor voettekst 5">
            <a:extLst>
              <a:ext uri="{FF2B5EF4-FFF2-40B4-BE49-F238E27FC236}">
                <a16:creationId xmlns:a16="http://schemas.microsoft.com/office/drawing/2014/main" id="{5682E0B2-6D22-E034-B98A-33F315FDFD5D}"/>
              </a:ext>
            </a:extLst>
          </p:cNvPr>
          <p:cNvSpPr>
            <a:spLocks noGrp="1"/>
          </p:cNvSpPr>
          <p:nvPr>
            <p:ph type="ftr" idx="11"/>
          </p:nvPr>
        </p:nvSpPr>
        <p:spPr/>
        <p:txBody>
          <a:bodyPr/>
          <a:lstStyle>
            <a:lvl1pPr>
              <a:defRPr/>
            </a:lvl1pPr>
          </a:lstStyle>
          <a:p>
            <a:endParaRPr lang="nl-NL" altLang="nl-NL"/>
          </a:p>
        </p:txBody>
      </p:sp>
      <p:sp>
        <p:nvSpPr>
          <p:cNvPr id="7" name="Tijdelijke aanduiding voor dianummer 6">
            <a:extLst>
              <a:ext uri="{FF2B5EF4-FFF2-40B4-BE49-F238E27FC236}">
                <a16:creationId xmlns:a16="http://schemas.microsoft.com/office/drawing/2014/main" id="{DF951680-6D68-B34A-CFEE-F1CC8A074588}"/>
              </a:ext>
            </a:extLst>
          </p:cNvPr>
          <p:cNvSpPr>
            <a:spLocks noGrp="1"/>
          </p:cNvSpPr>
          <p:nvPr>
            <p:ph type="sldNum" idx="12"/>
          </p:nvPr>
        </p:nvSpPr>
        <p:spPr/>
        <p:txBody>
          <a:bodyPr/>
          <a:lstStyle>
            <a:lvl1pPr>
              <a:defRPr/>
            </a:lvl1pPr>
          </a:lstStyle>
          <a:p>
            <a:fld id="{58B180CA-D77C-4A59-9CF8-244D2F13ACA6}" type="slidenum">
              <a:rPr lang="nl-NL" altLang="nl-NL"/>
              <a:pPr/>
              <a:t>‹nr.›</a:t>
            </a:fld>
            <a:endParaRPr lang="nl-NL" altLang="nl-NL"/>
          </a:p>
        </p:txBody>
      </p:sp>
    </p:spTree>
    <p:extLst>
      <p:ext uri="{BB962C8B-B14F-4D97-AF65-F5344CB8AC3E}">
        <p14:creationId xmlns:p14="http://schemas.microsoft.com/office/powerpoint/2010/main" val="20473618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328B93-E06A-9D79-F571-92F8EFFE2F5A}"/>
              </a:ext>
            </a:extLst>
          </p:cNvPr>
          <p:cNvSpPr>
            <a:spLocks noGrp="1"/>
          </p:cNvSpPr>
          <p:nvPr>
            <p:ph type="title"/>
          </p:nvPr>
        </p:nvSpPr>
        <p:spPr>
          <a:xfrm>
            <a:off x="630238" y="457200"/>
            <a:ext cx="2949575"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1C71E8BB-465D-8A74-89F7-A8AA5E1BB378}"/>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7988D6A7-23E7-8096-0A85-F9971E3E1F04}"/>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825B20F3-D48A-E83D-CFF1-F79C64EF2776}"/>
              </a:ext>
            </a:extLst>
          </p:cNvPr>
          <p:cNvSpPr>
            <a:spLocks noGrp="1"/>
          </p:cNvSpPr>
          <p:nvPr>
            <p:ph type="dt" idx="10"/>
          </p:nvPr>
        </p:nvSpPr>
        <p:spPr/>
        <p:txBody>
          <a:bodyPr/>
          <a:lstStyle>
            <a:lvl1pPr>
              <a:defRPr/>
            </a:lvl1pPr>
          </a:lstStyle>
          <a:p>
            <a:endParaRPr lang="nl-NL" altLang="nl-NL"/>
          </a:p>
        </p:txBody>
      </p:sp>
      <p:sp>
        <p:nvSpPr>
          <p:cNvPr id="6" name="Tijdelijke aanduiding voor voettekst 5">
            <a:extLst>
              <a:ext uri="{FF2B5EF4-FFF2-40B4-BE49-F238E27FC236}">
                <a16:creationId xmlns:a16="http://schemas.microsoft.com/office/drawing/2014/main" id="{DA1306A9-6F64-D002-F317-A8E7E56B3CF1}"/>
              </a:ext>
            </a:extLst>
          </p:cNvPr>
          <p:cNvSpPr>
            <a:spLocks noGrp="1"/>
          </p:cNvSpPr>
          <p:nvPr>
            <p:ph type="ftr" idx="11"/>
          </p:nvPr>
        </p:nvSpPr>
        <p:spPr/>
        <p:txBody>
          <a:bodyPr/>
          <a:lstStyle>
            <a:lvl1pPr>
              <a:defRPr/>
            </a:lvl1pPr>
          </a:lstStyle>
          <a:p>
            <a:endParaRPr lang="nl-NL" altLang="nl-NL"/>
          </a:p>
        </p:txBody>
      </p:sp>
      <p:sp>
        <p:nvSpPr>
          <p:cNvPr id="7" name="Tijdelijke aanduiding voor dianummer 6">
            <a:extLst>
              <a:ext uri="{FF2B5EF4-FFF2-40B4-BE49-F238E27FC236}">
                <a16:creationId xmlns:a16="http://schemas.microsoft.com/office/drawing/2014/main" id="{B3BB6513-B80C-8762-418F-BAAEAC44BAAF}"/>
              </a:ext>
            </a:extLst>
          </p:cNvPr>
          <p:cNvSpPr>
            <a:spLocks noGrp="1"/>
          </p:cNvSpPr>
          <p:nvPr>
            <p:ph type="sldNum" idx="12"/>
          </p:nvPr>
        </p:nvSpPr>
        <p:spPr/>
        <p:txBody>
          <a:bodyPr/>
          <a:lstStyle>
            <a:lvl1pPr>
              <a:defRPr/>
            </a:lvl1pPr>
          </a:lstStyle>
          <a:p>
            <a:fld id="{6DD36BC3-0349-4810-BE9B-A2C6575735E4}" type="slidenum">
              <a:rPr lang="nl-NL" altLang="nl-NL"/>
              <a:pPr/>
              <a:t>‹nr.›</a:t>
            </a:fld>
            <a:endParaRPr lang="nl-NL" altLang="nl-NL"/>
          </a:p>
        </p:txBody>
      </p:sp>
    </p:spTree>
    <p:extLst>
      <p:ext uri="{BB962C8B-B14F-4D97-AF65-F5344CB8AC3E}">
        <p14:creationId xmlns:p14="http://schemas.microsoft.com/office/powerpoint/2010/main" val="7762834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8E02D0F-7A51-25BD-2397-AD035F162391}"/>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AF6B97C8-797A-1591-407E-8FF49EE19F79}"/>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1FEC58C9-8CFF-97BF-0FFE-85593720430D}"/>
              </a:ext>
            </a:extLst>
          </p:cNvPr>
          <p:cNvSpPr>
            <a:spLocks noGrp="1"/>
          </p:cNvSpPr>
          <p:nvPr>
            <p:ph type="dt" idx="10"/>
          </p:nvPr>
        </p:nvSpPr>
        <p:spPr/>
        <p:txBody>
          <a:bodyPr/>
          <a:lstStyle>
            <a:lvl1pPr>
              <a:defRPr/>
            </a:lvl1pPr>
          </a:lstStyle>
          <a:p>
            <a:endParaRPr lang="nl-NL" altLang="nl-NL"/>
          </a:p>
        </p:txBody>
      </p:sp>
      <p:sp>
        <p:nvSpPr>
          <p:cNvPr id="5" name="Tijdelijke aanduiding voor voettekst 4">
            <a:extLst>
              <a:ext uri="{FF2B5EF4-FFF2-40B4-BE49-F238E27FC236}">
                <a16:creationId xmlns:a16="http://schemas.microsoft.com/office/drawing/2014/main" id="{259DED86-017A-4923-8F84-31EBCD252717}"/>
              </a:ext>
            </a:extLst>
          </p:cNvPr>
          <p:cNvSpPr>
            <a:spLocks noGrp="1"/>
          </p:cNvSpPr>
          <p:nvPr>
            <p:ph type="ftr" idx="11"/>
          </p:nvPr>
        </p:nvSpPr>
        <p:spPr/>
        <p:txBody>
          <a:bodyPr/>
          <a:lstStyle>
            <a:lvl1pPr>
              <a:defRPr/>
            </a:lvl1pPr>
          </a:lstStyle>
          <a:p>
            <a:endParaRPr lang="nl-NL" altLang="nl-NL"/>
          </a:p>
        </p:txBody>
      </p:sp>
      <p:sp>
        <p:nvSpPr>
          <p:cNvPr id="6" name="Tijdelijke aanduiding voor dianummer 5">
            <a:extLst>
              <a:ext uri="{FF2B5EF4-FFF2-40B4-BE49-F238E27FC236}">
                <a16:creationId xmlns:a16="http://schemas.microsoft.com/office/drawing/2014/main" id="{92FF2DB4-9DA3-6397-03D2-FD313881B36D}"/>
              </a:ext>
            </a:extLst>
          </p:cNvPr>
          <p:cNvSpPr>
            <a:spLocks noGrp="1"/>
          </p:cNvSpPr>
          <p:nvPr>
            <p:ph type="sldNum" idx="12"/>
          </p:nvPr>
        </p:nvSpPr>
        <p:spPr/>
        <p:txBody>
          <a:bodyPr/>
          <a:lstStyle>
            <a:lvl1pPr>
              <a:defRPr/>
            </a:lvl1pPr>
          </a:lstStyle>
          <a:p>
            <a:fld id="{0ACE8FD2-3A47-4FBA-8A32-5FA600F3ECB1}" type="slidenum">
              <a:rPr lang="nl-NL" altLang="nl-NL"/>
              <a:pPr/>
              <a:t>‹nr.›</a:t>
            </a:fld>
            <a:endParaRPr lang="nl-NL" altLang="nl-NL"/>
          </a:p>
        </p:txBody>
      </p:sp>
    </p:spTree>
    <p:extLst>
      <p:ext uri="{BB962C8B-B14F-4D97-AF65-F5344CB8AC3E}">
        <p14:creationId xmlns:p14="http://schemas.microsoft.com/office/powerpoint/2010/main" val="22976015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530C4B0C-8D18-81D5-D0D1-4D04F9C6AA18}"/>
              </a:ext>
            </a:extLst>
          </p:cNvPr>
          <p:cNvSpPr>
            <a:spLocks noGrp="1"/>
          </p:cNvSpPr>
          <p:nvPr>
            <p:ph type="title" orient="vert"/>
          </p:nvPr>
        </p:nvSpPr>
        <p:spPr>
          <a:xfrm>
            <a:off x="6629400" y="274638"/>
            <a:ext cx="2055813" cy="5849937"/>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BD3D2A64-54CE-2CD2-DD5B-F3A73D17B21B}"/>
              </a:ext>
            </a:extLst>
          </p:cNvPr>
          <p:cNvSpPr>
            <a:spLocks noGrp="1"/>
          </p:cNvSpPr>
          <p:nvPr>
            <p:ph type="body" orient="vert" idx="1"/>
          </p:nvPr>
        </p:nvSpPr>
        <p:spPr>
          <a:xfrm>
            <a:off x="457200" y="274638"/>
            <a:ext cx="6019800" cy="5849937"/>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5AEDE200-8BEC-1BDB-D9D2-6EC2A0ED1DC9}"/>
              </a:ext>
            </a:extLst>
          </p:cNvPr>
          <p:cNvSpPr>
            <a:spLocks noGrp="1"/>
          </p:cNvSpPr>
          <p:nvPr>
            <p:ph type="dt" idx="10"/>
          </p:nvPr>
        </p:nvSpPr>
        <p:spPr/>
        <p:txBody>
          <a:bodyPr/>
          <a:lstStyle>
            <a:lvl1pPr>
              <a:defRPr/>
            </a:lvl1pPr>
          </a:lstStyle>
          <a:p>
            <a:endParaRPr lang="nl-NL" altLang="nl-NL"/>
          </a:p>
        </p:txBody>
      </p:sp>
      <p:sp>
        <p:nvSpPr>
          <p:cNvPr id="5" name="Tijdelijke aanduiding voor voettekst 4">
            <a:extLst>
              <a:ext uri="{FF2B5EF4-FFF2-40B4-BE49-F238E27FC236}">
                <a16:creationId xmlns:a16="http://schemas.microsoft.com/office/drawing/2014/main" id="{082C67CA-4231-088C-07D0-D3A4DB7990E4}"/>
              </a:ext>
            </a:extLst>
          </p:cNvPr>
          <p:cNvSpPr>
            <a:spLocks noGrp="1"/>
          </p:cNvSpPr>
          <p:nvPr>
            <p:ph type="ftr" idx="11"/>
          </p:nvPr>
        </p:nvSpPr>
        <p:spPr/>
        <p:txBody>
          <a:bodyPr/>
          <a:lstStyle>
            <a:lvl1pPr>
              <a:defRPr/>
            </a:lvl1pPr>
          </a:lstStyle>
          <a:p>
            <a:endParaRPr lang="nl-NL" altLang="nl-NL"/>
          </a:p>
        </p:txBody>
      </p:sp>
      <p:sp>
        <p:nvSpPr>
          <p:cNvPr id="6" name="Tijdelijke aanduiding voor dianummer 5">
            <a:extLst>
              <a:ext uri="{FF2B5EF4-FFF2-40B4-BE49-F238E27FC236}">
                <a16:creationId xmlns:a16="http://schemas.microsoft.com/office/drawing/2014/main" id="{BEEEBC21-6EA8-D6BE-E1A3-15C492858F0A}"/>
              </a:ext>
            </a:extLst>
          </p:cNvPr>
          <p:cNvSpPr>
            <a:spLocks noGrp="1"/>
          </p:cNvSpPr>
          <p:nvPr>
            <p:ph type="sldNum" idx="12"/>
          </p:nvPr>
        </p:nvSpPr>
        <p:spPr/>
        <p:txBody>
          <a:bodyPr/>
          <a:lstStyle>
            <a:lvl1pPr>
              <a:defRPr/>
            </a:lvl1pPr>
          </a:lstStyle>
          <a:p>
            <a:fld id="{E3D3D7D6-9C0E-47C8-B483-CE1AF3123265}" type="slidenum">
              <a:rPr lang="nl-NL" altLang="nl-NL"/>
              <a:pPr/>
              <a:t>‹nr.›</a:t>
            </a:fld>
            <a:endParaRPr lang="nl-NL" altLang="nl-NL"/>
          </a:p>
        </p:txBody>
      </p:sp>
    </p:spTree>
    <p:extLst>
      <p:ext uri="{BB962C8B-B14F-4D97-AF65-F5344CB8AC3E}">
        <p14:creationId xmlns:p14="http://schemas.microsoft.com/office/powerpoint/2010/main" val="34801721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angepaste indel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F05057-56A9-9D68-29EA-F60D6029EE51}"/>
              </a:ext>
            </a:extLst>
          </p:cNvPr>
          <p:cNvSpPr>
            <a:spLocks noGrp="1"/>
          </p:cNvSpPr>
          <p:nvPr>
            <p:ph type="title"/>
          </p:nvPr>
        </p:nvSpPr>
        <p:spPr>
          <a:xfrm>
            <a:off x="457200" y="274638"/>
            <a:ext cx="8228013" cy="1141412"/>
          </a:xfrm>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CA499728-A0A1-D376-078F-03CE9FEAA0EE}"/>
              </a:ext>
            </a:extLst>
          </p:cNvPr>
          <p:cNvSpPr>
            <a:spLocks noGrp="1"/>
          </p:cNvSpPr>
          <p:nvPr>
            <p:ph type="dt" idx="10"/>
          </p:nvPr>
        </p:nvSpPr>
        <p:spPr>
          <a:xfrm>
            <a:off x="457200" y="6245225"/>
            <a:ext cx="2132013" cy="474663"/>
          </a:xfrm>
        </p:spPr>
        <p:txBody>
          <a:bodyPr/>
          <a:lstStyle>
            <a:lvl1pPr>
              <a:defRPr/>
            </a:lvl1pPr>
          </a:lstStyle>
          <a:p>
            <a:endParaRPr lang="nl-NL" altLang="nl-NL"/>
          </a:p>
        </p:txBody>
      </p:sp>
      <p:sp>
        <p:nvSpPr>
          <p:cNvPr id="4" name="Tijdelijke aanduiding voor voettekst 3">
            <a:extLst>
              <a:ext uri="{FF2B5EF4-FFF2-40B4-BE49-F238E27FC236}">
                <a16:creationId xmlns:a16="http://schemas.microsoft.com/office/drawing/2014/main" id="{5C31E762-BF8E-27E5-11F1-A81D20A7075C}"/>
              </a:ext>
            </a:extLst>
          </p:cNvPr>
          <p:cNvSpPr>
            <a:spLocks noGrp="1"/>
          </p:cNvSpPr>
          <p:nvPr>
            <p:ph type="ftr" idx="11"/>
          </p:nvPr>
        </p:nvSpPr>
        <p:spPr>
          <a:xfrm>
            <a:off x="3124200" y="6245225"/>
            <a:ext cx="2894013" cy="474663"/>
          </a:xfrm>
        </p:spPr>
        <p:txBody>
          <a:bodyPr/>
          <a:lstStyle>
            <a:lvl1pPr>
              <a:defRPr/>
            </a:lvl1pPr>
          </a:lstStyle>
          <a:p>
            <a:endParaRPr lang="nl-NL" altLang="nl-NL"/>
          </a:p>
        </p:txBody>
      </p:sp>
      <p:sp>
        <p:nvSpPr>
          <p:cNvPr id="5" name="Tijdelijke aanduiding voor dianummer 4">
            <a:extLst>
              <a:ext uri="{FF2B5EF4-FFF2-40B4-BE49-F238E27FC236}">
                <a16:creationId xmlns:a16="http://schemas.microsoft.com/office/drawing/2014/main" id="{DFB1F5BC-1AE5-A986-1874-03C96C9C5B80}"/>
              </a:ext>
            </a:extLst>
          </p:cNvPr>
          <p:cNvSpPr>
            <a:spLocks noGrp="1"/>
          </p:cNvSpPr>
          <p:nvPr>
            <p:ph type="sldNum" idx="12"/>
          </p:nvPr>
        </p:nvSpPr>
        <p:spPr>
          <a:xfrm>
            <a:off x="6553200" y="6245225"/>
            <a:ext cx="2132013" cy="474663"/>
          </a:xfrm>
        </p:spPr>
        <p:txBody>
          <a:bodyPr/>
          <a:lstStyle>
            <a:lvl1pPr>
              <a:defRPr/>
            </a:lvl1pPr>
          </a:lstStyle>
          <a:p>
            <a:fld id="{09A43780-389E-4FC1-AF96-92833F16A444}" type="slidenum">
              <a:rPr lang="nl-NL" altLang="nl-NL"/>
              <a:pPr/>
              <a:t>‹nr.›</a:t>
            </a:fld>
            <a:endParaRPr lang="nl-NL" altLang="nl-NL"/>
          </a:p>
        </p:txBody>
      </p:sp>
    </p:spTree>
    <p:extLst>
      <p:ext uri="{BB962C8B-B14F-4D97-AF65-F5344CB8AC3E}">
        <p14:creationId xmlns:p14="http://schemas.microsoft.com/office/powerpoint/2010/main" val="29339176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Afbeeldingsindeling tekst 1">
    <p:spTree>
      <p:nvGrpSpPr>
        <p:cNvPr id="1" name=""/>
        <p:cNvGrpSpPr/>
        <p:nvPr/>
      </p:nvGrpSpPr>
      <p:grpSpPr>
        <a:xfrm>
          <a:off x="0" y="0"/>
          <a:ext cx="0" cy="0"/>
          <a:chOff x="0" y="0"/>
          <a:chExt cx="0" cy="0"/>
        </a:xfrm>
      </p:grpSpPr>
      <p:sp>
        <p:nvSpPr>
          <p:cNvPr id="7" name="Tijdelijke aanduiding voor afbeelding 6">
            <a:extLst>
              <a:ext uri="{FF2B5EF4-FFF2-40B4-BE49-F238E27FC236}">
                <a16:creationId xmlns:a16="http://schemas.microsoft.com/office/drawing/2014/main" id="{890ED7CE-A9D2-4D19-B978-56BFB74E657C}"/>
              </a:ext>
            </a:extLst>
          </p:cNvPr>
          <p:cNvSpPr>
            <a:spLocks noGrp="1"/>
          </p:cNvSpPr>
          <p:nvPr>
            <p:ph type="pic" sz="quarter" idx="14" hasCustomPrompt="1"/>
          </p:nvPr>
        </p:nvSpPr>
        <p:spPr>
          <a:xfrm>
            <a:off x="4572000" y="-1"/>
            <a:ext cx="4572000" cy="6371351"/>
          </a:xfrm>
          <a:solidFill>
            <a:schemeClr val="bg1">
              <a:lumMod val="95000"/>
            </a:schemeClr>
          </a:solidFill>
        </p:spPr>
        <p:txBody>
          <a:bodyPr tIns="1584000" rtlCol="0" anchor="t"/>
          <a:lstStyle>
            <a:lvl1pPr marL="0" indent="0" algn="ctr">
              <a:buNone/>
              <a:defRPr sz="900" i="1">
                <a:latin typeface="Times New Roman" panose="02020603050405020304" pitchFamily="18" charset="0"/>
                <a:cs typeface="Times New Roman" panose="02020603050405020304" pitchFamily="18" charset="0"/>
              </a:defRPr>
            </a:lvl1pPr>
          </a:lstStyle>
          <a:p>
            <a:pPr rtl="0"/>
            <a:r>
              <a:rPr lang="nl-NL" dirty="0"/>
              <a:t>Uw foto invoegen of slepen en neerzetten</a:t>
            </a:r>
          </a:p>
        </p:txBody>
      </p:sp>
      <p:sp>
        <p:nvSpPr>
          <p:cNvPr id="2" name="Titel 1">
            <a:extLst>
              <a:ext uri="{FF2B5EF4-FFF2-40B4-BE49-F238E27FC236}">
                <a16:creationId xmlns:a16="http://schemas.microsoft.com/office/drawing/2014/main" id="{40EE479C-D1F6-4BAC-80D2-90EF74E3261A}"/>
              </a:ext>
            </a:extLst>
          </p:cNvPr>
          <p:cNvSpPr>
            <a:spLocks noGrp="1"/>
          </p:cNvSpPr>
          <p:nvPr>
            <p:ph type="title" hasCustomPrompt="1"/>
          </p:nvPr>
        </p:nvSpPr>
        <p:spPr>
          <a:xfrm>
            <a:off x="5333850" y="3802899"/>
            <a:ext cx="3486150" cy="985000"/>
          </a:xfrm>
          <a:solidFill>
            <a:schemeClr val="bg1"/>
          </a:solidFill>
        </p:spPr>
        <p:txBody>
          <a:bodyPr lIns="180000" tIns="180000" rIns="180000" bIns="180000" rtlCol="0"/>
          <a:lstStyle>
            <a:lvl1pPr algn="r">
              <a:defRPr sz="3225" b="1" spc="-225">
                <a:solidFill>
                  <a:schemeClr val="tx1">
                    <a:lumMod val="75000"/>
                    <a:lumOff val="25000"/>
                  </a:schemeClr>
                </a:solidFill>
              </a:defRPr>
            </a:lvl1pPr>
          </a:lstStyle>
          <a:p>
            <a:pPr rtl="0"/>
            <a:r>
              <a:rPr lang="nl-NL" dirty="0"/>
              <a:t>Paginatitel bewerken</a:t>
            </a:r>
          </a:p>
        </p:txBody>
      </p:sp>
      <p:sp>
        <p:nvSpPr>
          <p:cNvPr id="10" name="Subtitel 2">
            <a:extLst>
              <a:ext uri="{FF2B5EF4-FFF2-40B4-BE49-F238E27FC236}">
                <a16:creationId xmlns:a16="http://schemas.microsoft.com/office/drawing/2014/main" id="{3FAEED1D-0E66-4F74-9455-675F5CB7EAD4}"/>
              </a:ext>
            </a:extLst>
          </p:cNvPr>
          <p:cNvSpPr>
            <a:spLocks noGrp="1"/>
          </p:cNvSpPr>
          <p:nvPr>
            <p:ph type="body" sz="quarter" idx="32" hasCustomPrompt="1"/>
          </p:nvPr>
        </p:nvSpPr>
        <p:spPr>
          <a:xfrm>
            <a:off x="5333850" y="4787900"/>
            <a:ext cx="3486150" cy="1162800"/>
          </a:xfrm>
          <a:solidFill>
            <a:schemeClr val="tx1">
              <a:alpha val="80000"/>
            </a:schemeClr>
          </a:solidFill>
        </p:spPr>
        <p:txBody>
          <a:bodyPr lIns="180000" tIns="180000" rIns="180000" bIns="180000" rtlCol="0"/>
          <a:lstStyle>
            <a:lvl1pPr marL="0" indent="0" algn="r">
              <a:buNone/>
              <a:defRPr>
                <a:solidFill>
                  <a:schemeClr val="bg1"/>
                </a:solidFill>
              </a:defRPr>
            </a:lvl1pPr>
            <a:lvl2pPr marL="200025" indent="0">
              <a:buNone/>
              <a:defRPr/>
            </a:lvl2pPr>
            <a:lvl3pPr marL="407194" indent="0">
              <a:buNone/>
              <a:defRPr/>
            </a:lvl3pPr>
            <a:lvl4pPr marL="607219" indent="0">
              <a:buNone/>
              <a:defRPr/>
            </a:lvl4pPr>
            <a:lvl5pPr marL="807244" indent="0">
              <a:buNone/>
              <a:defRPr/>
            </a:lvl5pPr>
          </a:lstStyle>
          <a:p>
            <a:pPr lvl="0" rtl="0"/>
            <a:r>
              <a:rPr lang="nl-NL" dirty="0"/>
              <a:t>Subtitel</a:t>
            </a:r>
          </a:p>
        </p:txBody>
      </p:sp>
      <p:sp>
        <p:nvSpPr>
          <p:cNvPr id="3" name="Tijdelijke aanduiding voor inhoud 2">
            <a:extLst>
              <a:ext uri="{FF2B5EF4-FFF2-40B4-BE49-F238E27FC236}">
                <a16:creationId xmlns:a16="http://schemas.microsoft.com/office/drawing/2014/main" id="{A22238F2-C6EC-476F-8371-119AECBA5622}"/>
              </a:ext>
            </a:extLst>
          </p:cNvPr>
          <p:cNvSpPr>
            <a:spLocks noGrp="1"/>
          </p:cNvSpPr>
          <p:nvPr>
            <p:ph sz="half" idx="1" hasCustomPrompt="1"/>
          </p:nvPr>
        </p:nvSpPr>
        <p:spPr>
          <a:xfrm>
            <a:off x="324000" y="2668686"/>
            <a:ext cx="4104000" cy="2999426"/>
          </a:xfrm>
        </p:spPr>
        <p:txBody>
          <a:bodyPr rtlCol="0" anchor="b"/>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nl-NL" dirty="0"/>
              <a:t>Tekststijlen van het model bewerken</a:t>
            </a:r>
          </a:p>
          <a:p>
            <a:pPr lvl="1" rtl="0"/>
            <a:r>
              <a:rPr lang="nl-NL" dirty="0"/>
              <a:t>Tweede niveau</a:t>
            </a:r>
          </a:p>
          <a:p>
            <a:pPr lvl="2" rtl="0"/>
            <a:r>
              <a:rPr lang="nl-NL" dirty="0"/>
              <a:t>Derde niveau</a:t>
            </a:r>
          </a:p>
          <a:p>
            <a:pPr lvl="3" rtl="0"/>
            <a:r>
              <a:rPr lang="nl-NL" dirty="0"/>
              <a:t>Vierde niveau</a:t>
            </a:r>
          </a:p>
          <a:p>
            <a:pPr lvl="4" rtl="0"/>
            <a:r>
              <a:rPr lang="nl-NL" dirty="0"/>
              <a:t>Vijfde niveau</a:t>
            </a:r>
          </a:p>
        </p:txBody>
      </p:sp>
      <p:sp>
        <p:nvSpPr>
          <p:cNvPr id="4" name="Tijdelijke aanduiding voor voettekst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nl-NL" dirty="0"/>
              <a:t>Een voettekst toevoegen</a:t>
            </a:r>
          </a:p>
        </p:txBody>
      </p:sp>
      <p:sp>
        <p:nvSpPr>
          <p:cNvPr id="5" name="Tijdelijke aanduiding voor dianummer 4">
            <a:extLst>
              <a:ext uri="{FF2B5EF4-FFF2-40B4-BE49-F238E27FC236}">
                <a16:creationId xmlns:a16="http://schemas.microsoft.com/office/drawing/2014/main" id="{0505ED12-A431-4761-87A4-F05164BE0221}"/>
              </a:ext>
            </a:extLst>
          </p:cNvPr>
          <p:cNvSpPr>
            <a:spLocks noGrp="1"/>
          </p:cNvSpPr>
          <p:nvPr>
            <p:ph type="sldNum" sz="quarter" idx="33"/>
          </p:nvPr>
        </p:nvSpPr>
        <p:spPr/>
        <p:txBody>
          <a:bodyPr rtlCol="0"/>
          <a:lstStyle/>
          <a:p>
            <a:pPr rtl="0"/>
            <a:fld id="{19B51A1E-902D-48AF-9020-955120F399B6}" type="slidenum">
              <a:rPr lang="nl-NL" smtClean="0"/>
              <a:pPr rtl="0"/>
              <a:t>‹nr.›</a:t>
            </a:fld>
            <a:endParaRPr lang="nl-NL" dirty="0"/>
          </a:p>
        </p:txBody>
      </p:sp>
      <p:sp>
        <p:nvSpPr>
          <p:cNvPr id="8" name="Rechthoek 7">
            <a:extLst>
              <a:ext uri="{FF2B5EF4-FFF2-40B4-BE49-F238E27FC236}">
                <a16:creationId xmlns:a16="http://schemas.microsoft.com/office/drawing/2014/main" id="{1508F53F-6AA2-4060-904A-BC90211DC043}"/>
              </a:ext>
            </a:extLst>
          </p:cNvPr>
          <p:cNvSpPr/>
          <p:nvPr userDrawn="1"/>
        </p:nvSpPr>
        <p:spPr>
          <a:xfrm>
            <a:off x="7011441" y="3700775"/>
            <a:ext cx="1808559" cy="1148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rtl="0"/>
            <a:endParaRPr lang="nl-NL" dirty="0"/>
          </a:p>
        </p:txBody>
      </p:sp>
    </p:spTree>
    <p:extLst>
      <p:ext uri="{BB962C8B-B14F-4D97-AF65-F5344CB8AC3E}">
        <p14:creationId xmlns:p14="http://schemas.microsoft.com/office/powerpoint/2010/main" val="17642848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Verdelerdia 1">
    <p:spTree>
      <p:nvGrpSpPr>
        <p:cNvPr id="1" name=""/>
        <p:cNvGrpSpPr/>
        <p:nvPr/>
      </p:nvGrpSpPr>
      <p:grpSpPr>
        <a:xfrm>
          <a:off x="0" y="0"/>
          <a:ext cx="0" cy="0"/>
          <a:chOff x="0" y="0"/>
          <a:chExt cx="0" cy="0"/>
        </a:xfrm>
      </p:grpSpPr>
      <p:sp>
        <p:nvSpPr>
          <p:cNvPr id="41" name="Tijdelijke aanduiding voor afbeelding 40">
            <a:extLst>
              <a:ext uri="{FF2B5EF4-FFF2-40B4-BE49-F238E27FC236}">
                <a16:creationId xmlns:a16="http://schemas.microsoft.com/office/drawing/2014/main" id="{EB7F0EE8-BE52-4A79-8FC8-4A2487FA01FC}"/>
              </a:ext>
            </a:extLst>
          </p:cNvPr>
          <p:cNvSpPr>
            <a:spLocks noGrp="1"/>
          </p:cNvSpPr>
          <p:nvPr>
            <p:ph type="pic" sz="quarter" idx="10" hasCustomPrompt="1"/>
          </p:nvPr>
        </p:nvSpPr>
        <p:spPr>
          <a:xfrm>
            <a:off x="0" y="1"/>
            <a:ext cx="7335441" cy="6371351"/>
          </a:xfrm>
          <a:solidFill>
            <a:schemeClr val="bg1">
              <a:lumMod val="85000"/>
            </a:schemeClr>
          </a:solidFill>
        </p:spPr>
        <p:txBody>
          <a:bodyPr rtlCol="0" anchor="ctr"/>
          <a:lstStyle>
            <a:lvl1pPr marL="0" indent="0" algn="ctr">
              <a:buNone/>
              <a:defRPr sz="900" i="1">
                <a:latin typeface="Times New Roman" panose="02020603050405020304" pitchFamily="18" charset="0"/>
                <a:cs typeface="Times New Roman" panose="02020603050405020304" pitchFamily="18" charset="0"/>
              </a:defRPr>
            </a:lvl1pPr>
          </a:lstStyle>
          <a:p>
            <a:pPr rtl="0"/>
            <a:r>
              <a:rPr lang="nl-NL" dirty="0"/>
              <a:t>Hier uw foto invoegen of </a:t>
            </a:r>
            <a:br>
              <a:rPr lang="nl-NL" dirty="0"/>
            </a:br>
            <a:r>
              <a:rPr lang="nl-NL" dirty="0"/>
              <a:t>slepen en neerzetten</a:t>
            </a:r>
          </a:p>
        </p:txBody>
      </p:sp>
      <p:sp>
        <p:nvSpPr>
          <p:cNvPr id="2" name="Titel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4676775" y="2204792"/>
            <a:ext cx="4467225" cy="1944000"/>
          </a:xfrm>
          <a:solidFill>
            <a:schemeClr val="bg1"/>
          </a:solidFill>
        </p:spPr>
        <p:txBody>
          <a:bodyPr vert="horz" lIns="180000" tIns="180000" rIns="252000" bIns="180000" rtlCol="0" anchor="t">
            <a:noAutofit/>
          </a:bodyPr>
          <a:lstStyle>
            <a:lvl1pPr algn="r">
              <a:defRPr lang="en-ZA" sz="3225" b="1" spc="-225" dirty="0"/>
            </a:lvl1pPr>
          </a:lstStyle>
          <a:p>
            <a:pPr lvl="0" algn="r" rtl="0"/>
            <a:r>
              <a:rPr lang="nl-NL" dirty="0"/>
              <a:t>Klikken om sectieverdeler te bewerken</a:t>
            </a:r>
          </a:p>
        </p:txBody>
      </p:sp>
      <p:sp>
        <p:nvSpPr>
          <p:cNvPr id="7" name="Subtitel 2">
            <a:extLst>
              <a:ext uri="{FF2B5EF4-FFF2-40B4-BE49-F238E27FC236}">
                <a16:creationId xmlns:a16="http://schemas.microsoft.com/office/drawing/2014/main" id="{9E4D4535-D519-40ED-B8A4-2EA1276BB652}"/>
              </a:ext>
            </a:extLst>
          </p:cNvPr>
          <p:cNvSpPr>
            <a:spLocks noGrp="1"/>
          </p:cNvSpPr>
          <p:nvPr>
            <p:ph type="body" sz="quarter" idx="13" hasCustomPrompt="1"/>
          </p:nvPr>
        </p:nvSpPr>
        <p:spPr>
          <a:xfrm>
            <a:off x="4676775" y="4148861"/>
            <a:ext cx="4467225" cy="1100565"/>
          </a:xfrm>
          <a:solidFill>
            <a:schemeClr val="tx1">
              <a:alpha val="80000"/>
            </a:schemeClr>
          </a:solidFill>
        </p:spPr>
        <p:txBody>
          <a:bodyPr lIns="180000" tIns="180000" rIns="252000" bIns="180000" rtlCol="0"/>
          <a:lstStyle>
            <a:lvl1pPr marL="0" indent="0" algn="r">
              <a:buNone/>
              <a:defRPr sz="1350">
                <a:solidFill>
                  <a:schemeClr val="bg1"/>
                </a:solidFill>
              </a:defRPr>
            </a:lvl1pPr>
            <a:lvl2pPr marL="200025" indent="0" algn="r">
              <a:buNone/>
              <a:defRPr sz="1350">
                <a:solidFill>
                  <a:schemeClr val="bg1"/>
                </a:solidFill>
              </a:defRPr>
            </a:lvl2pPr>
            <a:lvl3pPr marL="407194" indent="0" algn="r">
              <a:buNone/>
              <a:defRPr sz="1350">
                <a:solidFill>
                  <a:schemeClr val="bg1"/>
                </a:solidFill>
              </a:defRPr>
            </a:lvl3pPr>
            <a:lvl4pPr marL="607219" indent="0" algn="r">
              <a:buNone/>
              <a:defRPr sz="1350">
                <a:solidFill>
                  <a:schemeClr val="bg1"/>
                </a:solidFill>
              </a:defRPr>
            </a:lvl4pPr>
            <a:lvl5pPr marL="807244" indent="0" algn="r">
              <a:buNone/>
              <a:defRPr sz="1350">
                <a:solidFill>
                  <a:schemeClr val="bg1"/>
                </a:solidFill>
              </a:defRPr>
            </a:lvl5pPr>
          </a:lstStyle>
          <a:p>
            <a:pPr lvl="0" rtl="0"/>
            <a:r>
              <a:rPr lang="nl-NL" dirty="0"/>
              <a:t>Klik om de subtitelstijl van het model te bewerken</a:t>
            </a:r>
          </a:p>
        </p:txBody>
      </p:sp>
      <p:sp>
        <p:nvSpPr>
          <p:cNvPr id="4" name="Tijdelijke aanduiding voor voettekst 3">
            <a:extLst>
              <a:ext uri="{FF2B5EF4-FFF2-40B4-BE49-F238E27FC236}">
                <a16:creationId xmlns:a16="http://schemas.microsoft.com/office/drawing/2014/main" id="{6816FE98-6A12-44EC-8485-8B5EFABDF9B2}"/>
              </a:ext>
            </a:extLst>
          </p:cNvPr>
          <p:cNvSpPr>
            <a:spLocks noGrp="1"/>
          </p:cNvSpPr>
          <p:nvPr>
            <p:ph type="ftr" sz="quarter" idx="11"/>
          </p:nvPr>
        </p:nvSpPr>
        <p:spPr/>
        <p:txBody>
          <a:bodyPr rtlCol="0"/>
          <a:lstStyle/>
          <a:p>
            <a:pPr rtl="0"/>
            <a:r>
              <a:rPr lang="nl-NL" dirty="0"/>
              <a:t>Een voettekst toevoegen</a:t>
            </a:r>
          </a:p>
        </p:txBody>
      </p:sp>
      <p:sp>
        <p:nvSpPr>
          <p:cNvPr id="8" name="Rechthoek 7">
            <a:extLst>
              <a:ext uri="{FF2B5EF4-FFF2-40B4-BE49-F238E27FC236}">
                <a16:creationId xmlns:a16="http://schemas.microsoft.com/office/drawing/2014/main" id="{51DD44D8-4A8F-4693-B90A-166855B29D25}"/>
              </a:ext>
            </a:extLst>
          </p:cNvPr>
          <p:cNvSpPr/>
          <p:nvPr userDrawn="1"/>
        </p:nvSpPr>
        <p:spPr>
          <a:xfrm>
            <a:off x="7335441" y="5247782"/>
            <a:ext cx="1808559" cy="1148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dirty="0"/>
          </a:p>
        </p:txBody>
      </p:sp>
      <p:sp>
        <p:nvSpPr>
          <p:cNvPr id="13" name="Rechthoek 12">
            <a:extLst>
              <a:ext uri="{FF2B5EF4-FFF2-40B4-BE49-F238E27FC236}">
                <a16:creationId xmlns:a16="http://schemas.microsoft.com/office/drawing/2014/main" id="{EC0FBB1B-4F0E-4365-BF27-3150FC6C3B90}"/>
              </a:ext>
            </a:extLst>
          </p:cNvPr>
          <p:cNvSpPr/>
          <p:nvPr userDrawn="1"/>
        </p:nvSpPr>
        <p:spPr>
          <a:xfrm>
            <a:off x="7335078" y="6803351"/>
            <a:ext cx="1484923"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dirty="0"/>
          </a:p>
        </p:txBody>
      </p:sp>
      <p:sp>
        <p:nvSpPr>
          <p:cNvPr id="14" name="Rechthoek 13">
            <a:extLst>
              <a:ext uri="{FF2B5EF4-FFF2-40B4-BE49-F238E27FC236}">
                <a16:creationId xmlns:a16="http://schemas.microsoft.com/office/drawing/2014/main" id="{7A13D8A8-6C3D-4527-959D-41C3213F7F02}"/>
              </a:ext>
            </a:extLst>
          </p:cNvPr>
          <p:cNvSpPr/>
          <p:nvPr userDrawn="1"/>
        </p:nvSpPr>
        <p:spPr>
          <a:xfrm>
            <a:off x="0" y="6803351"/>
            <a:ext cx="7335078"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dirty="0"/>
          </a:p>
        </p:txBody>
      </p:sp>
      <p:sp>
        <p:nvSpPr>
          <p:cNvPr id="15" name="Rechthoek 14">
            <a:extLst>
              <a:ext uri="{FF2B5EF4-FFF2-40B4-BE49-F238E27FC236}">
                <a16:creationId xmlns:a16="http://schemas.microsoft.com/office/drawing/2014/main" id="{9504A767-1C0B-484E-BF7D-CD42D30A52EE}"/>
              </a:ext>
            </a:extLst>
          </p:cNvPr>
          <p:cNvSpPr/>
          <p:nvPr userDrawn="1"/>
        </p:nvSpPr>
        <p:spPr>
          <a:xfrm>
            <a:off x="8820000" y="6803351"/>
            <a:ext cx="324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dirty="0"/>
          </a:p>
        </p:txBody>
      </p:sp>
      <p:sp>
        <p:nvSpPr>
          <p:cNvPr id="5" name="Tijdelijke aanduiding voor dianummer 4">
            <a:extLst>
              <a:ext uri="{FF2B5EF4-FFF2-40B4-BE49-F238E27FC236}">
                <a16:creationId xmlns:a16="http://schemas.microsoft.com/office/drawing/2014/main" id="{F50EF489-F21B-4E7C-9A44-D3CC8DC34F5F}"/>
              </a:ext>
            </a:extLst>
          </p:cNvPr>
          <p:cNvSpPr>
            <a:spLocks noGrp="1"/>
          </p:cNvSpPr>
          <p:nvPr>
            <p:ph type="sldNum" sz="quarter" idx="12"/>
          </p:nvPr>
        </p:nvSpPr>
        <p:spPr/>
        <p:txBody>
          <a:bodyPr rtlCol="0"/>
          <a:lstStyle/>
          <a:p>
            <a:pPr rtl="0"/>
            <a:fld id="{19B51A1E-902D-48AF-9020-955120F399B6}" type="slidenum">
              <a:rPr lang="nl-NL" smtClean="0"/>
              <a:pPr rtl="0"/>
              <a:t>‹nr.›</a:t>
            </a:fld>
            <a:endParaRPr lang="nl-NL" dirty="0"/>
          </a:p>
        </p:txBody>
      </p:sp>
    </p:spTree>
    <p:extLst>
      <p:ext uri="{BB962C8B-B14F-4D97-AF65-F5344CB8AC3E}">
        <p14:creationId xmlns:p14="http://schemas.microsoft.com/office/powerpoint/2010/main" val="4076429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1_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F288DD7-6DAF-436D-B04A-EBCCAA36917C}"/>
              </a:ext>
            </a:extLst>
          </p:cNvPr>
          <p:cNvSpPr>
            <a:spLocks noGrp="1"/>
          </p:cNvSpPr>
          <p:nvPr>
            <p:ph type="title" hasCustomPrompt="1"/>
          </p:nvPr>
        </p:nvSpPr>
        <p:spPr>
          <a:xfrm>
            <a:off x="324000" y="432000"/>
            <a:ext cx="8505000" cy="432000"/>
          </a:xfrm>
        </p:spPr>
        <p:txBody>
          <a:bodyPr rtlCol="0"/>
          <a:lstStyle>
            <a:lvl1pPr>
              <a:defRPr>
                <a:solidFill>
                  <a:schemeClr val="tx1">
                    <a:lumMod val="75000"/>
                    <a:lumOff val="25000"/>
                  </a:schemeClr>
                </a:solidFill>
              </a:defRPr>
            </a:lvl1pPr>
          </a:lstStyle>
          <a:p>
            <a:pPr rtl="0"/>
            <a:r>
              <a:rPr lang="nl-NL" dirty="0"/>
              <a:t>Klikken om paginatitel te bewerken</a:t>
            </a:r>
          </a:p>
        </p:txBody>
      </p:sp>
      <p:sp>
        <p:nvSpPr>
          <p:cNvPr id="9" name="Subtitel 2">
            <a:extLst>
              <a:ext uri="{FF2B5EF4-FFF2-40B4-BE49-F238E27FC236}">
                <a16:creationId xmlns:a16="http://schemas.microsoft.com/office/drawing/2014/main" id="{E4633398-8EC3-417B-BEA6-101D8F224678}"/>
              </a:ext>
            </a:extLst>
          </p:cNvPr>
          <p:cNvSpPr>
            <a:spLocks noGrp="1"/>
          </p:cNvSpPr>
          <p:nvPr>
            <p:ph type="body" sz="quarter" idx="32" hasCustomPrompt="1"/>
          </p:nvPr>
        </p:nvSpPr>
        <p:spPr>
          <a:xfrm>
            <a:off x="323850" y="1008000"/>
            <a:ext cx="8504635" cy="360000"/>
          </a:xfrm>
        </p:spPr>
        <p:txBody>
          <a:bodyPr rtlCol="0"/>
          <a:lstStyle>
            <a:lvl1pPr marL="0" indent="0">
              <a:buNone/>
              <a:defRPr/>
            </a:lvl1pPr>
            <a:lvl2pPr marL="200025" indent="0">
              <a:buNone/>
              <a:defRPr/>
            </a:lvl2pPr>
            <a:lvl3pPr marL="407194" indent="0">
              <a:buNone/>
              <a:defRPr/>
            </a:lvl3pPr>
            <a:lvl4pPr marL="607219" indent="0">
              <a:buNone/>
              <a:defRPr/>
            </a:lvl4pPr>
            <a:lvl5pPr marL="807244" indent="0">
              <a:buNone/>
              <a:defRPr/>
            </a:lvl5pPr>
          </a:lstStyle>
          <a:p>
            <a:pPr lvl="0" rtl="0"/>
            <a:r>
              <a:rPr lang="nl-NL" dirty="0"/>
              <a:t>Subtitel</a:t>
            </a:r>
          </a:p>
        </p:txBody>
      </p:sp>
      <p:sp>
        <p:nvSpPr>
          <p:cNvPr id="3" name="Linker tijdelijke aanduiding vergelijking 1">
            <a:extLst>
              <a:ext uri="{FF2B5EF4-FFF2-40B4-BE49-F238E27FC236}">
                <a16:creationId xmlns:a16="http://schemas.microsoft.com/office/drawing/2014/main" id="{9322B50D-6A7D-41C6-BA57-613BC231DF36}"/>
              </a:ext>
            </a:extLst>
          </p:cNvPr>
          <p:cNvSpPr>
            <a:spLocks noGrp="1"/>
          </p:cNvSpPr>
          <p:nvPr>
            <p:ph type="body" idx="1" hasCustomPrompt="1"/>
          </p:nvPr>
        </p:nvSpPr>
        <p:spPr>
          <a:xfrm>
            <a:off x="324000" y="1515834"/>
            <a:ext cx="4104000" cy="360000"/>
          </a:xfrm>
        </p:spPr>
        <p:txBody>
          <a:bodyPr rtlCol="0" anchor="t"/>
          <a:lstStyle>
            <a:lvl1pPr marL="0" indent="0">
              <a:buNone/>
              <a:defRPr sz="1800" b="1">
                <a:solidFill>
                  <a:schemeClr val="tx1">
                    <a:lumMod val="75000"/>
                    <a:lumOff val="2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rtl="0"/>
            <a:r>
              <a:rPr lang="nl-NL" dirty="0"/>
              <a:t>Tekststijlen van het model bewerken</a:t>
            </a:r>
          </a:p>
        </p:txBody>
      </p:sp>
      <p:sp>
        <p:nvSpPr>
          <p:cNvPr id="4" name="Tijdelijke aanduiding voor inhoud 2">
            <a:extLst>
              <a:ext uri="{FF2B5EF4-FFF2-40B4-BE49-F238E27FC236}">
                <a16:creationId xmlns:a16="http://schemas.microsoft.com/office/drawing/2014/main" id="{9FD584DA-F775-47B8-A1D7-6556AD5FCBD2}"/>
              </a:ext>
            </a:extLst>
          </p:cNvPr>
          <p:cNvSpPr>
            <a:spLocks noGrp="1"/>
          </p:cNvSpPr>
          <p:nvPr>
            <p:ph sz="half" idx="2" hasCustomPrompt="1"/>
          </p:nvPr>
        </p:nvSpPr>
        <p:spPr>
          <a:xfrm>
            <a:off x="324000" y="2023668"/>
            <a:ext cx="4104000" cy="4168332"/>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nl-NL" dirty="0"/>
              <a:t>Tekststijlen van het model bewerken</a:t>
            </a:r>
          </a:p>
          <a:p>
            <a:pPr lvl="1" rtl="0"/>
            <a:r>
              <a:rPr lang="nl-NL" dirty="0"/>
              <a:t>Tweede niveau</a:t>
            </a:r>
          </a:p>
          <a:p>
            <a:pPr lvl="2" rtl="0"/>
            <a:r>
              <a:rPr lang="nl-NL" dirty="0"/>
              <a:t>Derde niveau</a:t>
            </a:r>
          </a:p>
          <a:p>
            <a:pPr lvl="3" rtl="0"/>
            <a:r>
              <a:rPr lang="nl-NL" dirty="0"/>
              <a:t>Vierde niveau</a:t>
            </a:r>
          </a:p>
          <a:p>
            <a:pPr lvl="4" rtl="0"/>
            <a:r>
              <a:rPr lang="nl-NL" dirty="0"/>
              <a:t>Vijfde niveau</a:t>
            </a:r>
          </a:p>
        </p:txBody>
      </p:sp>
      <p:sp>
        <p:nvSpPr>
          <p:cNvPr id="12" name="Linker tijdelijke aanduiding vergelijking 2">
            <a:extLst>
              <a:ext uri="{FF2B5EF4-FFF2-40B4-BE49-F238E27FC236}">
                <a16:creationId xmlns:a16="http://schemas.microsoft.com/office/drawing/2014/main" id="{78A963F8-6F6E-440E-B3B3-DDE13C083A36}"/>
              </a:ext>
            </a:extLst>
          </p:cNvPr>
          <p:cNvSpPr>
            <a:spLocks noGrp="1"/>
          </p:cNvSpPr>
          <p:nvPr>
            <p:ph type="body" sz="quarter" idx="13" hasCustomPrompt="1"/>
          </p:nvPr>
        </p:nvSpPr>
        <p:spPr>
          <a:xfrm>
            <a:off x="4725000" y="1516360"/>
            <a:ext cx="4104000" cy="358775"/>
          </a:xfrm>
        </p:spPr>
        <p:txBody>
          <a:bodyPr rtlCol="0"/>
          <a:lstStyle>
            <a:lvl1pPr marL="0" indent="0">
              <a:buNone/>
              <a:defRPr sz="1800" b="1"/>
            </a:lvl1pPr>
          </a:lstStyle>
          <a:p>
            <a:pPr lvl="0" rtl="0"/>
            <a:r>
              <a:rPr lang="nl-NL" dirty="0"/>
              <a:t>Tekststijlen van het model bewerken</a:t>
            </a:r>
          </a:p>
        </p:txBody>
      </p:sp>
      <p:sp>
        <p:nvSpPr>
          <p:cNvPr id="8" name="Tijdelijke aanduiding voor tekst 4">
            <a:extLst>
              <a:ext uri="{FF2B5EF4-FFF2-40B4-BE49-F238E27FC236}">
                <a16:creationId xmlns:a16="http://schemas.microsoft.com/office/drawing/2014/main" id="{DF0A5256-B267-47DA-858A-0F3867CB6139}"/>
              </a:ext>
            </a:extLst>
          </p:cNvPr>
          <p:cNvSpPr>
            <a:spLocks noGrp="1"/>
          </p:cNvSpPr>
          <p:nvPr>
            <p:ph type="body" sz="quarter" idx="12" hasCustomPrompt="1"/>
          </p:nvPr>
        </p:nvSpPr>
        <p:spPr>
          <a:xfrm>
            <a:off x="4724916" y="2020360"/>
            <a:ext cx="4104085" cy="4170891"/>
          </a:xfrm>
        </p:spPr>
        <p:txBody>
          <a:bodyPr rtlCol="0"/>
          <a:lstStyle/>
          <a:p>
            <a:pPr lvl="0" rtl="0"/>
            <a:r>
              <a:rPr lang="nl-NL" dirty="0"/>
              <a:t>Tekststijlen van het model bewerken</a:t>
            </a:r>
          </a:p>
          <a:p>
            <a:pPr lvl="1" rtl="0"/>
            <a:r>
              <a:rPr lang="nl-NL" dirty="0"/>
              <a:t>Tweede niveau</a:t>
            </a:r>
          </a:p>
          <a:p>
            <a:pPr lvl="2" rtl="0"/>
            <a:r>
              <a:rPr lang="nl-NL" dirty="0"/>
              <a:t>Derde niveau</a:t>
            </a:r>
          </a:p>
          <a:p>
            <a:pPr lvl="3" rtl="0"/>
            <a:r>
              <a:rPr lang="nl-NL" dirty="0"/>
              <a:t>Vierde niveau</a:t>
            </a:r>
          </a:p>
          <a:p>
            <a:pPr lvl="4" rtl="0"/>
            <a:r>
              <a:rPr lang="nl-NL" dirty="0"/>
              <a:t>Vijfde niveau</a:t>
            </a:r>
          </a:p>
        </p:txBody>
      </p:sp>
      <p:sp>
        <p:nvSpPr>
          <p:cNvPr id="5" name="Tijdelijke aanduiding voor voettekst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nl-NL" dirty="0"/>
              <a:t>Een voettekst toevoegen</a:t>
            </a:r>
          </a:p>
        </p:txBody>
      </p:sp>
      <p:sp>
        <p:nvSpPr>
          <p:cNvPr id="6" name="Tijdelijke aanduiding voor dianummer 5">
            <a:extLst>
              <a:ext uri="{FF2B5EF4-FFF2-40B4-BE49-F238E27FC236}">
                <a16:creationId xmlns:a16="http://schemas.microsoft.com/office/drawing/2014/main" id="{18733E7E-50D2-4F6C-9DF2-CF4C98C4B847}"/>
              </a:ext>
            </a:extLst>
          </p:cNvPr>
          <p:cNvSpPr>
            <a:spLocks noGrp="1"/>
          </p:cNvSpPr>
          <p:nvPr>
            <p:ph type="sldNum" sz="quarter" idx="33"/>
          </p:nvPr>
        </p:nvSpPr>
        <p:spPr/>
        <p:txBody>
          <a:bodyPr rtlCol="0"/>
          <a:lstStyle/>
          <a:p>
            <a:pPr rtl="0"/>
            <a:fld id="{19B51A1E-902D-48AF-9020-955120F399B6}" type="slidenum">
              <a:rPr lang="nl-NL" smtClean="0"/>
              <a:pPr rtl="0"/>
              <a:t>‹nr.›</a:t>
            </a:fld>
            <a:endParaRPr lang="nl-NL" dirty="0"/>
          </a:p>
        </p:txBody>
      </p:sp>
    </p:spTree>
    <p:extLst>
      <p:ext uri="{BB962C8B-B14F-4D97-AF65-F5344CB8AC3E}">
        <p14:creationId xmlns:p14="http://schemas.microsoft.com/office/powerpoint/2010/main" val="33215470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5" name="Rectangle 1">
            <a:extLst>
              <a:ext uri="{FF2B5EF4-FFF2-40B4-BE49-F238E27FC236}">
                <a16:creationId xmlns:a16="http://schemas.microsoft.com/office/drawing/2014/main" id="{FEDBB980-D292-1886-D5ED-63BEC3F65CC4}"/>
              </a:ext>
            </a:extLst>
          </p:cNvPr>
          <p:cNvSpPr>
            <a:spLocks noGrp="1" noChangeArrowheads="1"/>
          </p:cNvSpPr>
          <p:nvPr>
            <p:ph type="title"/>
          </p:nvPr>
        </p:nvSpPr>
        <p:spPr bwMode="auto">
          <a:xfrm>
            <a:off x="457200" y="274638"/>
            <a:ext cx="8228013" cy="11414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ctr" anchorCtr="0" compatLnSpc="1">
            <a:prstTxWarp prst="textNoShape">
              <a:avLst/>
            </a:prstTxWarp>
          </a:bodyPr>
          <a:lstStyle/>
          <a:p>
            <a:pPr lvl="0"/>
            <a:r>
              <a:rPr lang="en-GB" altLang="nl-NL"/>
              <a:t>Click to edit the title text format</a:t>
            </a:r>
          </a:p>
        </p:txBody>
      </p:sp>
      <p:sp>
        <p:nvSpPr>
          <p:cNvPr id="1026" name="Rectangle 2">
            <a:extLst>
              <a:ext uri="{FF2B5EF4-FFF2-40B4-BE49-F238E27FC236}">
                <a16:creationId xmlns:a16="http://schemas.microsoft.com/office/drawing/2014/main" id="{168312E4-AE59-1B45-D5F5-089410FD9BC8}"/>
              </a:ext>
            </a:extLst>
          </p:cNvPr>
          <p:cNvSpPr>
            <a:spLocks noGrp="1" noChangeArrowheads="1"/>
          </p:cNvSpPr>
          <p:nvPr>
            <p:ph type="body" idx="1"/>
          </p:nvPr>
        </p:nvSpPr>
        <p:spPr bwMode="auto">
          <a:xfrm>
            <a:off x="457200" y="1600200"/>
            <a:ext cx="82280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p>
            <a:pPr lvl="0"/>
            <a:r>
              <a:rPr lang="en-GB" altLang="nl-NL"/>
              <a:t>Click to edit the outline text format</a:t>
            </a:r>
          </a:p>
          <a:p>
            <a:pPr lvl="1"/>
            <a:r>
              <a:rPr lang="en-GB" altLang="nl-NL"/>
              <a:t>Second Outline Level</a:t>
            </a:r>
          </a:p>
          <a:p>
            <a:pPr lvl="2"/>
            <a:r>
              <a:rPr lang="en-GB" altLang="nl-NL"/>
              <a:t>Third Outline Level</a:t>
            </a:r>
          </a:p>
          <a:p>
            <a:pPr lvl="3"/>
            <a:r>
              <a:rPr lang="en-GB" altLang="nl-NL"/>
              <a:t>Fourth Outline Level</a:t>
            </a:r>
          </a:p>
          <a:p>
            <a:pPr lvl="4"/>
            <a:r>
              <a:rPr lang="en-GB" altLang="nl-NL"/>
              <a:t>Fifth Outline Level</a:t>
            </a:r>
          </a:p>
          <a:p>
            <a:pPr lvl="4"/>
            <a:r>
              <a:rPr lang="en-GB" altLang="nl-NL"/>
              <a:t>Sixth Outline Level</a:t>
            </a:r>
          </a:p>
          <a:p>
            <a:pPr lvl="4"/>
            <a:r>
              <a:rPr lang="en-GB" altLang="nl-NL"/>
              <a:t>Seventh Outline Level</a:t>
            </a:r>
          </a:p>
        </p:txBody>
      </p:sp>
      <p:sp>
        <p:nvSpPr>
          <p:cNvPr id="1027" name="Rectangle 3">
            <a:extLst>
              <a:ext uri="{FF2B5EF4-FFF2-40B4-BE49-F238E27FC236}">
                <a16:creationId xmlns:a16="http://schemas.microsoft.com/office/drawing/2014/main" id="{78647F18-470A-8180-44DB-6028230C9DA8}"/>
              </a:ext>
            </a:extLst>
          </p:cNvPr>
          <p:cNvSpPr>
            <a:spLocks noGrp="1" noChangeArrowheads="1"/>
          </p:cNvSpPr>
          <p:nvPr>
            <p:ph type="dt"/>
          </p:nvPr>
        </p:nvSpPr>
        <p:spPr bwMode="auto">
          <a:xfrm>
            <a:off x="457200" y="6245225"/>
            <a:ext cx="2132013" cy="474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rgbClr val="000000"/>
                </a:solidFill>
              </a:defRPr>
            </a:lvl1pPr>
          </a:lstStyle>
          <a:p>
            <a:endParaRPr lang="nl-NL" altLang="nl-NL"/>
          </a:p>
        </p:txBody>
      </p:sp>
      <p:sp>
        <p:nvSpPr>
          <p:cNvPr id="1028" name="Rectangle 4">
            <a:extLst>
              <a:ext uri="{FF2B5EF4-FFF2-40B4-BE49-F238E27FC236}">
                <a16:creationId xmlns:a16="http://schemas.microsoft.com/office/drawing/2014/main" id="{5690E1BB-DED3-54C8-2C11-17E354AAF5C0}"/>
              </a:ext>
            </a:extLst>
          </p:cNvPr>
          <p:cNvSpPr>
            <a:spLocks noGrp="1" noChangeArrowheads="1"/>
          </p:cNvSpPr>
          <p:nvPr>
            <p:ph type="ftr"/>
          </p:nvPr>
        </p:nvSpPr>
        <p:spPr bwMode="auto">
          <a:xfrm>
            <a:off x="3124200" y="6245225"/>
            <a:ext cx="2894013" cy="474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algn="ctr">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rgbClr val="000000"/>
                </a:solidFill>
              </a:defRPr>
            </a:lvl1pPr>
          </a:lstStyle>
          <a:p>
            <a:endParaRPr lang="nl-NL" altLang="nl-NL"/>
          </a:p>
        </p:txBody>
      </p:sp>
      <p:sp>
        <p:nvSpPr>
          <p:cNvPr id="1029" name="Rectangle 5">
            <a:extLst>
              <a:ext uri="{FF2B5EF4-FFF2-40B4-BE49-F238E27FC236}">
                <a16:creationId xmlns:a16="http://schemas.microsoft.com/office/drawing/2014/main" id="{92876DC0-8F2A-E36A-DADC-246266DF6D2D}"/>
              </a:ext>
            </a:extLst>
          </p:cNvPr>
          <p:cNvSpPr>
            <a:spLocks noGrp="1" noChangeArrowheads="1"/>
          </p:cNvSpPr>
          <p:nvPr>
            <p:ph type="sldNum"/>
          </p:nvPr>
        </p:nvSpPr>
        <p:spPr bwMode="auto">
          <a:xfrm>
            <a:off x="6553200" y="6245225"/>
            <a:ext cx="2132013" cy="474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algn="r">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rgbClr val="000000"/>
                </a:solidFill>
              </a:defRPr>
            </a:lvl1pPr>
          </a:lstStyle>
          <a:p>
            <a:fld id="{EC34A70B-2242-496E-9B82-DF4356FD298C}" type="slidenum">
              <a:rPr lang="nl-NL" altLang="nl-NL"/>
              <a:pPr/>
              <a:t>‹nr.›</a:t>
            </a:fld>
            <a:endParaRPr lang="nl-NL" altLang="nl-N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 id="2147483663" r:id="rId14"/>
    <p:sldLayoutId id="2147483664" r:id="rId15"/>
  </p:sldLayoutIdLst>
  <p:txStyles>
    <p:titleStyle>
      <a:lvl1pPr algn="ctr" defTabSz="457200" rtl="0" fontAlgn="base">
        <a:spcBef>
          <a:spcPct val="0"/>
        </a:spcBef>
        <a:spcAft>
          <a:spcPct val="0"/>
        </a:spcAft>
        <a:buClr>
          <a:srgbClr val="000000"/>
        </a:buClr>
        <a:buSzPct val="100000"/>
        <a:buFont typeface="Times New Roman" panose="02020603050405020304" pitchFamily="18" charset="0"/>
        <a:defRPr sz="4400" kern="1200">
          <a:solidFill>
            <a:srgbClr val="000000"/>
          </a:solidFill>
          <a:latin typeface="+mj-lt"/>
          <a:ea typeface="+mj-ea"/>
          <a:cs typeface="+mj-cs"/>
        </a:defRPr>
      </a:lvl1pPr>
      <a:lvl2pPr marL="742950" indent="-285750" algn="ctr" defTabSz="457200" rtl="0" fontAlgn="base">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cs typeface="Arial" panose="020B0604020202020204" pitchFamily="34" charset="0"/>
        </a:defRPr>
      </a:lvl2pPr>
      <a:lvl3pPr marL="1143000" indent="-228600" algn="ctr" defTabSz="457200" rtl="0" fontAlgn="base">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cs typeface="Arial" panose="020B0604020202020204" pitchFamily="34" charset="0"/>
        </a:defRPr>
      </a:lvl3pPr>
      <a:lvl4pPr marL="1600200" indent="-228600" algn="ctr" defTabSz="457200" rtl="0" fontAlgn="base">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cs typeface="Arial" panose="020B0604020202020204" pitchFamily="34" charset="0"/>
        </a:defRPr>
      </a:lvl4pPr>
      <a:lvl5pPr marL="2057400" indent="-228600" algn="ctr" defTabSz="457200" rtl="0" fontAlgn="base">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cs typeface="Arial" panose="020B0604020202020204" pitchFamily="34" charset="0"/>
        </a:defRPr>
      </a:lvl5pPr>
      <a:lvl6pPr marL="2514600" indent="-228600" algn="ctr" defTabSz="457200" rtl="0" fontAlgn="base">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cs typeface="Arial" panose="020B0604020202020204" pitchFamily="34" charset="0"/>
        </a:defRPr>
      </a:lvl6pPr>
      <a:lvl7pPr marL="2971800" indent="-228600" algn="ctr" defTabSz="457200" rtl="0" fontAlgn="base">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cs typeface="Arial" panose="020B0604020202020204" pitchFamily="34" charset="0"/>
        </a:defRPr>
      </a:lvl7pPr>
      <a:lvl8pPr marL="3429000" indent="-228600" algn="ctr" defTabSz="457200" rtl="0" fontAlgn="base">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cs typeface="Arial" panose="020B0604020202020204" pitchFamily="34" charset="0"/>
        </a:defRPr>
      </a:lvl8pPr>
      <a:lvl9pPr marL="3886200" indent="-228600" algn="ctr" defTabSz="457200" rtl="0" fontAlgn="base">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cs typeface="Arial" panose="020B0604020202020204" pitchFamily="34" charset="0"/>
        </a:defRPr>
      </a:lvl9pPr>
    </p:titleStyle>
    <p:bodyStyle>
      <a:lvl1pPr marL="342900" indent="-342900" algn="l" defTabSz="457200" rtl="0" fontAlgn="base">
        <a:spcBef>
          <a:spcPts val="800"/>
        </a:spcBef>
        <a:spcAft>
          <a:spcPct val="0"/>
        </a:spcAft>
        <a:buClr>
          <a:srgbClr val="000000"/>
        </a:buClr>
        <a:buSzPct val="100000"/>
        <a:buFont typeface="Times New Roman" panose="02020603050405020304" pitchFamily="18" charset="0"/>
        <a:defRPr sz="3200" kern="1200">
          <a:solidFill>
            <a:srgbClr val="000000"/>
          </a:solidFill>
          <a:latin typeface="+mn-lt"/>
          <a:ea typeface="+mn-ea"/>
          <a:cs typeface="+mn-cs"/>
        </a:defRPr>
      </a:lvl1pPr>
      <a:lvl2pPr marL="742950" indent="-285750" algn="l" defTabSz="457200" rtl="0" fontAlgn="base">
        <a:spcBef>
          <a:spcPts val="700"/>
        </a:spcBef>
        <a:spcAft>
          <a:spcPct val="0"/>
        </a:spcAft>
        <a:buClr>
          <a:srgbClr val="000000"/>
        </a:buClr>
        <a:buSzPct val="100000"/>
        <a:buFont typeface="Times New Roman" panose="02020603050405020304" pitchFamily="18" charset="0"/>
        <a:defRPr sz="2800" kern="1200">
          <a:solidFill>
            <a:srgbClr val="000000"/>
          </a:solidFill>
          <a:latin typeface="+mn-lt"/>
          <a:ea typeface="+mn-ea"/>
          <a:cs typeface="+mn-cs"/>
        </a:defRPr>
      </a:lvl2pPr>
      <a:lvl3pPr marL="1143000" indent="-228600" algn="l" defTabSz="457200" rtl="0" fontAlgn="base">
        <a:spcBef>
          <a:spcPts val="600"/>
        </a:spcBef>
        <a:spcAft>
          <a:spcPct val="0"/>
        </a:spcAft>
        <a:buClr>
          <a:srgbClr val="000000"/>
        </a:buClr>
        <a:buSzPct val="100000"/>
        <a:buFont typeface="Times New Roman" panose="02020603050405020304" pitchFamily="18" charset="0"/>
        <a:defRPr sz="2400" kern="1200">
          <a:solidFill>
            <a:srgbClr val="000000"/>
          </a:solidFill>
          <a:latin typeface="+mn-lt"/>
          <a:ea typeface="+mn-ea"/>
          <a:cs typeface="+mn-cs"/>
        </a:defRPr>
      </a:lvl3pPr>
      <a:lvl4pPr marL="1600200" indent="-228600" algn="l" defTabSz="457200" rtl="0" fontAlgn="base">
        <a:spcBef>
          <a:spcPts val="500"/>
        </a:spcBef>
        <a:spcAft>
          <a:spcPct val="0"/>
        </a:spcAft>
        <a:buClr>
          <a:srgbClr val="000000"/>
        </a:buClr>
        <a:buSzPct val="100000"/>
        <a:buFont typeface="Times New Roman" panose="02020603050405020304" pitchFamily="18" charset="0"/>
        <a:defRPr sz="2000" kern="1200">
          <a:solidFill>
            <a:srgbClr val="000000"/>
          </a:solidFill>
          <a:latin typeface="+mn-lt"/>
          <a:ea typeface="+mn-ea"/>
          <a:cs typeface="+mn-cs"/>
        </a:defRPr>
      </a:lvl4pPr>
      <a:lvl5pPr marL="2057400" indent="-228600" algn="l" defTabSz="457200" rtl="0" fontAlgn="base">
        <a:spcBef>
          <a:spcPts val="500"/>
        </a:spcBef>
        <a:spcAft>
          <a:spcPct val="0"/>
        </a:spcAft>
        <a:buClr>
          <a:srgbClr val="000000"/>
        </a:buClr>
        <a:buSzPct val="100000"/>
        <a:buFont typeface="Times New Roman" panose="02020603050405020304" pitchFamily="18" charset="0"/>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8.xml"/><Relationship Id="rId7" Type="http://schemas.openxmlformats.org/officeDocument/2006/relationships/image" Target="../media/image7.emf"/><Relationship Id="rId2" Type="http://schemas.openxmlformats.org/officeDocument/2006/relationships/slideLayout" Target="../slideLayouts/slideLayout1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10.png"/><Relationship Id="rId4" Type="http://schemas.openxmlformats.org/officeDocument/2006/relationships/image" Target="../media/image9.jpeg"/><Relationship Id="rId9" Type="http://schemas.openxmlformats.org/officeDocument/2006/relationships/image" Target="../media/image8.emf"/></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hyperlink" Target="https://www.profburgwijk.nl/uimg/profburgwijk/b108347_att-zonpbw-handleiding-naar-succes2023v17.pdf" TargetMode="External"/><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3" Type="http://schemas.openxmlformats.org/officeDocument/2006/relationships/hyperlink" Target="https://www.omgevingsloket.nl/Particulier/particulier/home/checken?init=true&amp;clear-case=true#/home/checken/LocatieWerkzaamheden" TargetMode="External"/><Relationship Id="rId2" Type="http://schemas.openxmlformats.org/officeDocument/2006/relationships/notesSlide" Target="../notesSlides/notesSlide26.xml"/><Relationship Id="rId1" Type="http://schemas.openxmlformats.org/officeDocument/2006/relationships/slideLayout" Target="../slideLayouts/slideLayout15.xml"/><Relationship Id="rId4" Type="http://schemas.openxmlformats.org/officeDocument/2006/relationships/image" Target="../media/image18.png"/></Relationships>
</file>

<file path=ppt/slides/_rels/slide2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hyperlink" Target="https://gemeente.leiden.nl/inwoners-en-ondernemers/wonen-en-bouwen/omgevingsvergunningen/beoordeling-op-uiterlijk-en-schoonheid-bij-verbouwen/" TargetMode="External"/><Relationship Id="rId7" Type="http://schemas.openxmlformats.org/officeDocument/2006/relationships/hyperlink" Target="https://www.profburgwijk.nl/uimg/profburgwijk/b108347_att-zonpbw-handleiding-naar-succes2023v17.pdf" TargetMode="External"/><Relationship Id="rId2" Type="http://schemas.openxmlformats.org/officeDocument/2006/relationships/notesSlide" Target="../notesSlides/notesSlide27.xml"/><Relationship Id="rId1" Type="http://schemas.openxmlformats.org/officeDocument/2006/relationships/slideLayout" Target="../slideLayouts/slideLayout15.xml"/><Relationship Id="rId6" Type="http://schemas.openxmlformats.org/officeDocument/2006/relationships/image" Target="../media/image19.png"/><Relationship Id="rId5" Type="http://schemas.openxmlformats.org/officeDocument/2006/relationships/hyperlink" Target="https://lokaleregelgeving.overheid.nl/CVDR650324#d29425821e4765" TargetMode="External"/><Relationship Id="rId4" Type="http://schemas.openxmlformats.org/officeDocument/2006/relationships/hyperlink" Target="https://kaart.leiden.nl/zonnepanelen#52.1461/4.4821/52.1557/4.5196/brt/334,335,336//" TargetMode="External"/></Relationships>
</file>

<file path=ppt/slides/_rels/slide28.xml.rels><?xml version="1.0" encoding="UTF-8" standalone="yes"?>
<Relationships xmlns="http://schemas.openxmlformats.org/package/2006/relationships"><Relationship Id="rId8" Type="http://schemas.openxmlformats.org/officeDocument/2006/relationships/hyperlink" Target="https://www.profburgwijk.nl/uimg/profburgwijk/b108347_att-zonpbw-handleiding-naar-succes2023v17.pdf" TargetMode="External"/><Relationship Id="rId3" Type="http://schemas.openxmlformats.org/officeDocument/2006/relationships/hyperlink" Target="https://www.omgevingsloket.nl/handleiding/toelichting-bijlagetypen-omgevingsloket-online.pdf" TargetMode="External"/><Relationship Id="rId7" Type="http://schemas.openxmlformats.org/officeDocument/2006/relationships/image" Target="../media/image10.svg"/><Relationship Id="rId2" Type="http://schemas.openxmlformats.org/officeDocument/2006/relationships/notesSlide" Target="../notesSlides/notesSlide28.xml"/><Relationship Id="rId1" Type="http://schemas.openxmlformats.org/officeDocument/2006/relationships/slideLayout" Target="../slideLayouts/slideLayout15.xml"/><Relationship Id="rId6" Type="http://schemas.openxmlformats.org/officeDocument/2006/relationships/image" Target="../media/image23.png"/><Relationship Id="rId5" Type="http://schemas.openxmlformats.org/officeDocument/2006/relationships/image" Target="../media/image22.png"/><Relationship Id="rId10" Type="http://schemas.openxmlformats.org/officeDocument/2006/relationships/image" Target="../media/image12.svg"/><Relationship Id="rId4" Type="http://schemas.openxmlformats.org/officeDocument/2006/relationships/image" Target="../media/image21.png"/><Relationship Id="rId9" Type="http://schemas.openxmlformats.org/officeDocument/2006/relationships/image" Target="../media/image24.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4097" name="Picture 1">
            <a:extLst>
              <a:ext uri="{FF2B5EF4-FFF2-40B4-BE49-F238E27FC236}">
                <a16:creationId xmlns:a16="http://schemas.microsoft.com/office/drawing/2014/main" id="{0CE305BE-9931-66EB-25A4-D99C5F3290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60350"/>
            <a:ext cx="9144000" cy="42814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098" name="Rectangle 2">
            <a:extLst>
              <a:ext uri="{FF2B5EF4-FFF2-40B4-BE49-F238E27FC236}">
                <a16:creationId xmlns:a16="http://schemas.microsoft.com/office/drawing/2014/main" id="{D8FE3E92-056E-561A-E2A2-2C7E1E0487B3}"/>
              </a:ext>
            </a:extLst>
          </p:cNvPr>
          <p:cNvSpPr>
            <a:spLocks noGrp="1" noChangeArrowheads="1"/>
          </p:cNvSpPr>
          <p:nvPr>
            <p:ph type="title"/>
          </p:nvPr>
        </p:nvSpPr>
        <p:spPr>
          <a:xfrm>
            <a:off x="2195513" y="2924175"/>
            <a:ext cx="7772400" cy="1470025"/>
          </a:xfrm>
          <a:ln/>
        </p:spPr>
        <p:txBody>
          <a:bodyPr/>
          <a:lstStyle/>
          <a:p>
            <a:pPr>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nl-NL" altLang="nl-NL">
                <a:solidFill>
                  <a:srgbClr val="FFFF00"/>
                </a:solidFill>
              </a:rPr>
              <a:t>trends in zonnepanelen</a:t>
            </a:r>
          </a:p>
        </p:txBody>
      </p:sp>
      <p:sp>
        <p:nvSpPr>
          <p:cNvPr id="4099" name="Rectangle 3">
            <a:extLst>
              <a:ext uri="{FF2B5EF4-FFF2-40B4-BE49-F238E27FC236}">
                <a16:creationId xmlns:a16="http://schemas.microsoft.com/office/drawing/2014/main" id="{DC852ACE-E2A0-0432-F09A-6D43408B9C38}"/>
              </a:ext>
            </a:extLst>
          </p:cNvPr>
          <p:cNvSpPr>
            <a:spLocks noChangeArrowheads="1"/>
          </p:cNvSpPr>
          <p:nvPr/>
        </p:nvSpPr>
        <p:spPr bwMode="auto">
          <a:xfrm>
            <a:off x="0" y="333375"/>
            <a:ext cx="9144000" cy="431800"/>
          </a:xfrm>
          <a:prstGeom prst="rect">
            <a:avLst/>
          </a:prstGeom>
          <a:solidFill>
            <a:srgbClr val="00000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sp>
        <p:nvSpPr>
          <p:cNvPr id="4100" name="Text Box 4">
            <a:extLst>
              <a:ext uri="{FF2B5EF4-FFF2-40B4-BE49-F238E27FC236}">
                <a16:creationId xmlns:a16="http://schemas.microsoft.com/office/drawing/2014/main" id="{E131DFE6-C1B4-F768-C816-FFFE2D15E258}"/>
              </a:ext>
            </a:extLst>
          </p:cNvPr>
          <p:cNvSpPr txBox="1">
            <a:spLocks noChangeArrowheads="1"/>
          </p:cNvSpPr>
          <p:nvPr/>
        </p:nvSpPr>
        <p:spPr bwMode="auto">
          <a:xfrm>
            <a:off x="4427538" y="4437063"/>
            <a:ext cx="4464050" cy="24526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lgn="r">
              <a:spcBef>
                <a:spcPts val="1125"/>
              </a:spcBef>
              <a:buClrTx/>
              <a:buFontTx/>
              <a:buNone/>
            </a:pPr>
            <a:r>
              <a:rPr lang="nl-NL" altLang="nl-NL">
                <a:solidFill>
                  <a:srgbClr val="FFFF00"/>
                </a:solidFill>
              </a:rPr>
              <a:t>Floris  Wouterlood</a:t>
            </a:r>
          </a:p>
          <a:p>
            <a:pPr algn="r">
              <a:spcBef>
                <a:spcPts val="1125"/>
              </a:spcBef>
              <a:buClrTx/>
              <a:buFontTx/>
              <a:buNone/>
            </a:pPr>
            <a:r>
              <a:rPr lang="nl-NL" altLang="nl-NL">
                <a:solidFill>
                  <a:srgbClr val="FFFF00"/>
                </a:solidFill>
              </a:rPr>
              <a:t>werkgroep Profburgwijk Duurzaam</a:t>
            </a:r>
          </a:p>
          <a:p>
            <a:pPr algn="r">
              <a:spcBef>
                <a:spcPts val="1125"/>
              </a:spcBef>
              <a:buClrTx/>
              <a:buFontTx/>
              <a:buNone/>
            </a:pPr>
            <a:r>
              <a:rPr lang="nl-NL" altLang="nl-NL">
                <a:solidFill>
                  <a:srgbClr val="FFFF00"/>
                </a:solidFill>
              </a:rPr>
              <a:t>21 december 2023</a:t>
            </a:r>
          </a:p>
          <a:p>
            <a:pPr algn="r">
              <a:spcBef>
                <a:spcPts val="1125"/>
              </a:spcBef>
              <a:buClrTx/>
              <a:buFontTx/>
              <a:buNone/>
            </a:pPr>
            <a:endParaRPr lang="nl-NL" altLang="nl-NL">
              <a:solidFill>
                <a:srgbClr val="FFFF00"/>
              </a:solidFill>
            </a:endParaRPr>
          </a:p>
          <a:p>
            <a:pPr algn="r">
              <a:spcBef>
                <a:spcPts val="1125"/>
              </a:spcBef>
              <a:buClrTx/>
              <a:buFontTx/>
              <a:buNone/>
            </a:pPr>
            <a:endParaRPr lang="nl-NL" altLang="nl-NL">
              <a:solidFill>
                <a:srgbClr val="FFFF00"/>
              </a:solidFill>
            </a:endParaRPr>
          </a:p>
          <a:p>
            <a:pPr algn="r">
              <a:spcBef>
                <a:spcPts val="1125"/>
              </a:spcBef>
              <a:buClrTx/>
              <a:buFontTx/>
              <a:buNone/>
            </a:pPr>
            <a:endParaRPr lang="nl-NL" altLang="nl-NL">
              <a:solidFill>
                <a:srgbClr val="FFFF00"/>
              </a:solidFill>
            </a:endParaRPr>
          </a:p>
        </p:txBody>
      </p:sp>
      <p:sp>
        <p:nvSpPr>
          <p:cNvPr id="4101" name="Text Box 5">
            <a:extLst>
              <a:ext uri="{FF2B5EF4-FFF2-40B4-BE49-F238E27FC236}">
                <a16:creationId xmlns:a16="http://schemas.microsoft.com/office/drawing/2014/main" id="{9C18693A-D48A-D564-E1BD-37EAEA3472DC}"/>
              </a:ext>
            </a:extLst>
          </p:cNvPr>
          <p:cNvSpPr txBox="1">
            <a:spLocks noChangeArrowheads="1"/>
          </p:cNvSpPr>
          <p:nvPr/>
        </p:nvSpPr>
        <p:spPr bwMode="auto">
          <a:xfrm>
            <a:off x="323850" y="4508500"/>
            <a:ext cx="2808288" cy="2035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spcBef>
                <a:spcPts val="1125"/>
              </a:spcBef>
              <a:buClr>
                <a:srgbClr val="FFFFFF"/>
              </a:buClr>
              <a:buFont typeface="Arial" panose="020B0604020202020204" pitchFamily="34" charset="0"/>
              <a:buChar char="•"/>
            </a:pPr>
            <a:r>
              <a:rPr lang="nl-NL" altLang="nl-NL">
                <a:solidFill>
                  <a:srgbClr val="FFFFFF"/>
                </a:solidFill>
              </a:rPr>
              <a:t>  zonnepanelen</a:t>
            </a:r>
          </a:p>
          <a:p>
            <a:pPr>
              <a:spcBef>
                <a:spcPts val="1125"/>
              </a:spcBef>
              <a:buClr>
                <a:srgbClr val="FFFFFF"/>
              </a:buClr>
              <a:buFont typeface="Arial" panose="020B0604020202020204" pitchFamily="34" charset="0"/>
              <a:buChar char="•"/>
            </a:pPr>
            <a:r>
              <a:rPr lang="nl-NL" altLang="nl-NL">
                <a:solidFill>
                  <a:srgbClr val="FFFFFF"/>
                </a:solidFill>
              </a:rPr>
              <a:t>  omvormers</a:t>
            </a:r>
          </a:p>
          <a:p>
            <a:pPr>
              <a:spcBef>
                <a:spcPts val="1125"/>
              </a:spcBef>
              <a:buClr>
                <a:srgbClr val="FFFFFF"/>
              </a:buClr>
              <a:buFont typeface="Arial" panose="020B0604020202020204" pitchFamily="34" charset="0"/>
              <a:buChar char="•"/>
            </a:pPr>
            <a:r>
              <a:rPr lang="nl-NL" altLang="nl-NL">
                <a:solidFill>
                  <a:srgbClr val="FFFFFF"/>
                </a:solidFill>
              </a:rPr>
              <a:t>  warmtepomp</a:t>
            </a:r>
          </a:p>
          <a:p>
            <a:pPr>
              <a:spcBef>
                <a:spcPts val="1125"/>
              </a:spcBef>
              <a:buClr>
                <a:srgbClr val="FFFFFF"/>
              </a:buClr>
              <a:buFont typeface="Arial" panose="020B0604020202020204" pitchFamily="34" charset="0"/>
              <a:buChar char="•"/>
            </a:pPr>
            <a:r>
              <a:rPr lang="nl-NL" altLang="nl-NL">
                <a:solidFill>
                  <a:srgbClr val="FFFFFF"/>
                </a:solidFill>
              </a:rPr>
              <a:t>  thuisbatterij</a:t>
            </a:r>
          </a:p>
          <a:p>
            <a:pPr>
              <a:spcBef>
                <a:spcPts val="1125"/>
              </a:spcBef>
              <a:buClr>
                <a:srgbClr val="FFFFFF"/>
              </a:buClr>
              <a:buFont typeface="Arial" panose="020B0604020202020204" pitchFamily="34" charset="0"/>
              <a:buChar char="•"/>
            </a:pPr>
            <a:r>
              <a:rPr lang="nl-NL" altLang="nl-NL">
                <a:solidFill>
                  <a:srgbClr val="FFFFFF"/>
                </a:solidFill>
              </a:rPr>
              <a:t>  laadpunt</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7169" name="Picture 1">
            <a:extLst>
              <a:ext uri="{FF2B5EF4-FFF2-40B4-BE49-F238E27FC236}">
                <a16:creationId xmlns:a16="http://schemas.microsoft.com/office/drawing/2014/main" id="{1D7AFE46-F6BB-C8ED-929A-290AFD608C69}"/>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468313" y="701675"/>
            <a:ext cx="8207375" cy="61563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170" name="Rectangle 2">
            <a:extLst>
              <a:ext uri="{FF2B5EF4-FFF2-40B4-BE49-F238E27FC236}">
                <a16:creationId xmlns:a16="http://schemas.microsoft.com/office/drawing/2014/main" id="{ABF9638F-775D-B6B3-001E-EAC04A7EE28D}"/>
              </a:ext>
            </a:extLst>
          </p:cNvPr>
          <p:cNvSpPr>
            <a:spLocks noChangeArrowheads="1"/>
          </p:cNvSpPr>
          <p:nvPr/>
        </p:nvSpPr>
        <p:spPr bwMode="auto">
          <a:xfrm>
            <a:off x="0" y="333375"/>
            <a:ext cx="9144000" cy="431800"/>
          </a:xfrm>
          <a:prstGeom prst="rect">
            <a:avLst/>
          </a:prstGeom>
          <a:solidFill>
            <a:srgbClr val="00000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sp>
        <p:nvSpPr>
          <p:cNvPr id="7171" name="Rectangle 3">
            <a:extLst>
              <a:ext uri="{FF2B5EF4-FFF2-40B4-BE49-F238E27FC236}">
                <a16:creationId xmlns:a16="http://schemas.microsoft.com/office/drawing/2014/main" id="{478BCD42-D950-8301-ADBA-F43DFE16E451}"/>
              </a:ext>
            </a:extLst>
          </p:cNvPr>
          <p:cNvSpPr>
            <a:spLocks noChangeArrowheads="1"/>
          </p:cNvSpPr>
          <p:nvPr/>
        </p:nvSpPr>
        <p:spPr bwMode="auto">
          <a:xfrm>
            <a:off x="327025" y="0"/>
            <a:ext cx="7772400" cy="936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buClrTx/>
              <a:buFontTx/>
              <a:buNone/>
            </a:pPr>
            <a:r>
              <a:rPr lang="nl-NL" altLang="nl-NL" sz="4400">
                <a:solidFill>
                  <a:srgbClr val="FFFF00"/>
                </a:solidFill>
              </a:rPr>
              <a:t>nu: december 2023</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217" name="Rectangle 1">
            <a:extLst>
              <a:ext uri="{FF2B5EF4-FFF2-40B4-BE49-F238E27FC236}">
                <a16:creationId xmlns:a16="http://schemas.microsoft.com/office/drawing/2014/main" id="{E08B7761-4E96-0032-E3CD-908382678D28}"/>
              </a:ext>
            </a:extLst>
          </p:cNvPr>
          <p:cNvSpPr>
            <a:spLocks noGrp="1" noChangeArrowheads="1"/>
          </p:cNvSpPr>
          <p:nvPr>
            <p:ph type="title"/>
          </p:nvPr>
        </p:nvSpPr>
        <p:spPr>
          <a:xfrm>
            <a:off x="323850" y="260350"/>
            <a:ext cx="7772400" cy="1470025"/>
          </a:xfrm>
          <a:ln/>
        </p:spPr>
        <p:txBody>
          <a:bodyPr/>
          <a:lstStyle/>
          <a:p>
            <a:pPr>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nl-NL" altLang="nl-NL">
                <a:solidFill>
                  <a:srgbClr val="FFFF00"/>
                </a:solidFill>
              </a:rPr>
              <a:t>zonnepanelen worden groter</a:t>
            </a:r>
          </a:p>
        </p:txBody>
      </p:sp>
      <p:sp>
        <p:nvSpPr>
          <p:cNvPr id="9218" name="Rectangle 2">
            <a:extLst>
              <a:ext uri="{FF2B5EF4-FFF2-40B4-BE49-F238E27FC236}">
                <a16:creationId xmlns:a16="http://schemas.microsoft.com/office/drawing/2014/main" id="{5C2AB13B-B080-CA6D-5517-21AEB204C4EF}"/>
              </a:ext>
            </a:extLst>
          </p:cNvPr>
          <p:cNvSpPr>
            <a:spLocks noChangeArrowheads="1"/>
          </p:cNvSpPr>
          <p:nvPr/>
        </p:nvSpPr>
        <p:spPr bwMode="auto">
          <a:xfrm>
            <a:off x="0" y="333375"/>
            <a:ext cx="9144000" cy="431800"/>
          </a:xfrm>
          <a:prstGeom prst="rect">
            <a:avLst/>
          </a:prstGeom>
          <a:solidFill>
            <a:srgbClr val="00000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sp>
        <p:nvSpPr>
          <p:cNvPr id="9219" name="Text Box 3">
            <a:extLst>
              <a:ext uri="{FF2B5EF4-FFF2-40B4-BE49-F238E27FC236}">
                <a16:creationId xmlns:a16="http://schemas.microsoft.com/office/drawing/2014/main" id="{B3E51E79-FBCE-92CF-5722-225E52233B63}"/>
              </a:ext>
            </a:extLst>
          </p:cNvPr>
          <p:cNvSpPr txBox="1">
            <a:spLocks noChangeArrowheads="1"/>
          </p:cNvSpPr>
          <p:nvPr/>
        </p:nvSpPr>
        <p:spPr bwMode="auto">
          <a:xfrm>
            <a:off x="141288" y="1628775"/>
            <a:ext cx="3960812"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lgn="ctr">
              <a:spcBef>
                <a:spcPts val="1125"/>
              </a:spcBef>
              <a:buClrTx/>
              <a:buFontTx/>
              <a:buNone/>
            </a:pPr>
            <a:r>
              <a:rPr lang="nl-NL" altLang="nl-NL">
                <a:solidFill>
                  <a:srgbClr val="FFFF00"/>
                </a:solidFill>
              </a:rPr>
              <a:t>top paneel 2023 DMEGC</a:t>
            </a:r>
          </a:p>
        </p:txBody>
      </p:sp>
      <p:pic>
        <p:nvPicPr>
          <p:cNvPr id="9220" name="Picture 4">
            <a:extLst>
              <a:ext uri="{FF2B5EF4-FFF2-40B4-BE49-F238E27FC236}">
                <a16:creationId xmlns:a16="http://schemas.microsoft.com/office/drawing/2014/main" id="{2B3C5245-E8A6-76E0-ADFA-7A2238EE52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188" y="2060575"/>
            <a:ext cx="3054350" cy="41703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221" name="Text Box 5">
            <a:extLst>
              <a:ext uri="{FF2B5EF4-FFF2-40B4-BE49-F238E27FC236}">
                <a16:creationId xmlns:a16="http://schemas.microsoft.com/office/drawing/2014/main" id="{65EFF046-9D19-1E6B-D1B9-0079E3A9A25F}"/>
              </a:ext>
            </a:extLst>
          </p:cNvPr>
          <p:cNvSpPr txBox="1">
            <a:spLocks noChangeArrowheads="1"/>
          </p:cNvSpPr>
          <p:nvPr/>
        </p:nvSpPr>
        <p:spPr bwMode="auto">
          <a:xfrm>
            <a:off x="4859338" y="5949950"/>
            <a:ext cx="4284662"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spcBef>
                <a:spcPts val="1500"/>
              </a:spcBef>
              <a:buClrTx/>
              <a:buFontTx/>
              <a:buNone/>
            </a:pPr>
            <a:r>
              <a:rPr lang="nl-NL" altLang="nl-NL" sz="2400">
                <a:solidFill>
                  <a:srgbClr val="FFFF00"/>
                </a:solidFill>
              </a:rPr>
              <a:t>efficiency verdubbeld!</a:t>
            </a:r>
          </a:p>
        </p:txBody>
      </p:sp>
      <p:sp>
        <p:nvSpPr>
          <p:cNvPr id="9222" name="Text Box 6">
            <a:extLst>
              <a:ext uri="{FF2B5EF4-FFF2-40B4-BE49-F238E27FC236}">
                <a16:creationId xmlns:a16="http://schemas.microsoft.com/office/drawing/2014/main" id="{F04FC796-4BEE-A04F-56AD-7F1F4BC3A813}"/>
              </a:ext>
            </a:extLst>
          </p:cNvPr>
          <p:cNvSpPr txBox="1">
            <a:spLocks noChangeArrowheads="1"/>
          </p:cNvSpPr>
          <p:nvPr/>
        </p:nvSpPr>
        <p:spPr bwMode="auto">
          <a:xfrm>
            <a:off x="4787900" y="1628775"/>
            <a:ext cx="2808288" cy="17478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spcBef>
                <a:spcPts val="1500"/>
              </a:spcBef>
              <a:buClrTx/>
              <a:buFontTx/>
              <a:buNone/>
            </a:pPr>
            <a:r>
              <a:rPr lang="nl-NL" altLang="nl-NL" sz="2400">
                <a:solidFill>
                  <a:srgbClr val="FFFF00"/>
                </a:solidFill>
              </a:rPr>
              <a:t>620 Wp </a:t>
            </a:r>
          </a:p>
          <a:p>
            <a:pPr>
              <a:spcBef>
                <a:spcPts val="1500"/>
              </a:spcBef>
              <a:buClrTx/>
              <a:buFontTx/>
              <a:buNone/>
            </a:pPr>
            <a:r>
              <a:rPr lang="nl-NL" altLang="nl-NL" sz="2400">
                <a:solidFill>
                  <a:srgbClr val="FFFF00"/>
                </a:solidFill>
              </a:rPr>
              <a:t>238 x 113 x 5 cm half cell technologie</a:t>
            </a:r>
          </a:p>
        </p:txBody>
      </p:sp>
      <p:sp>
        <p:nvSpPr>
          <p:cNvPr id="9223" name="Text Box 7">
            <a:extLst>
              <a:ext uri="{FF2B5EF4-FFF2-40B4-BE49-F238E27FC236}">
                <a16:creationId xmlns:a16="http://schemas.microsoft.com/office/drawing/2014/main" id="{58923F3E-5533-6C7C-1EFF-6C5F2C4A88AF}"/>
              </a:ext>
            </a:extLst>
          </p:cNvPr>
          <p:cNvSpPr txBox="1">
            <a:spLocks noChangeArrowheads="1"/>
          </p:cNvSpPr>
          <p:nvPr/>
        </p:nvSpPr>
        <p:spPr bwMode="auto">
          <a:xfrm>
            <a:off x="4859338" y="3573463"/>
            <a:ext cx="2808287" cy="23034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spcBef>
                <a:spcPts val="1500"/>
              </a:spcBef>
              <a:buClrTx/>
              <a:buFontTx/>
              <a:buNone/>
            </a:pPr>
            <a:r>
              <a:rPr lang="nl-NL" altLang="nl-NL" sz="2400">
                <a:solidFill>
                  <a:srgbClr val="FFFF00"/>
                </a:solidFill>
              </a:rPr>
              <a:t>238 x 113 x 5 cm</a:t>
            </a:r>
          </a:p>
          <a:p>
            <a:pPr>
              <a:spcBef>
                <a:spcPts val="1500"/>
              </a:spcBef>
              <a:buClrTx/>
              <a:buFontTx/>
              <a:buNone/>
            </a:pPr>
            <a:r>
              <a:rPr lang="nl-NL" altLang="nl-NL" sz="2400" b="1">
                <a:solidFill>
                  <a:srgbClr val="FFFF00"/>
                </a:solidFill>
              </a:rPr>
              <a:t>229</a:t>
            </a:r>
            <a:r>
              <a:rPr lang="nl-NL" altLang="nl-NL" sz="2400">
                <a:solidFill>
                  <a:srgbClr val="FFFF00"/>
                </a:solidFill>
              </a:rPr>
              <a:t> Wp /m</a:t>
            </a:r>
            <a:r>
              <a:rPr lang="nl-NL" altLang="nl-NL" sz="2400" baseline="30000">
                <a:solidFill>
                  <a:srgbClr val="FFFF00"/>
                </a:solidFill>
              </a:rPr>
              <a:t>2</a:t>
            </a:r>
          </a:p>
          <a:p>
            <a:pPr>
              <a:spcBef>
                <a:spcPts val="1500"/>
              </a:spcBef>
              <a:buClrTx/>
              <a:buFontTx/>
              <a:buNone/>
            </a:pPr>
            <a:r>
              <a:rPr lang="nl-NL" altLang="nl-NL" sz="2400">
                <a:solidFill>
                  <a:srgbClr val="FFFF00"/>
                </a:solidFill>
              </a:rPr>
              <a:t>vergelijk mijn oude paneeltjes</a:t>
            </a:r>
            <a:br>
              <a:rPr lang="nl-NL" altLang="nl-NL" sz="2400">
                <a:solidFill>
                  <a:srgbClr val="FFFF00"/>
                </a:solidFill>
              </a:rPr>
            </a:br>
            <a:r>
              <a:rPr lang="nl-NL" altLang="nl-NL" sz="2400">
                <a:solidFill>
                  <a:srgbClr val="FFFF00"/>
                </a:solidFill>
              </a:rPr>
              <a:t>118 Wp /m</a:t>
            </a:r>
            <a:r>
              <a:rPr lang="nl-NL" altLang="nl-NL" sz="2400" baseline="30000">
                <a:solidFill>
                  <a:srgbClr val="FFFF00"/>
                </a:solidFill>
              </a:rPr>
              <a:t>2</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1265" name="Rectangle 1">
            <a:extLst>
              <a:ext uri="{FF2B5EF4-FFF2-40B4-BE49-F238E27FC236}">
                <a16:creationId xmlns:a16="http://schemas.microsoft.com/office/drawing/2014/main" id="{7F5AAB3C-55A1-2ECD-0EE3-9B804BD3DFD3}"/>
              </a:ext>
            </a:extLst>
          </p:cNvPr>
          <p:cNvSpPr>
            <a:spLocks noChangeArrowheads="1"/>
          </p:cNvSpPr>
          <p:nvPr/>
        </p:nvSpPr>
        <p:spPr bwMode="auto">
          <a:xfrm>
            <a:off x="0" y="333375"/>
            <a:ext cx="9144000" cy="431800"/>
          </a:xfrm>
          <a:prstGeom prst="rect">
            <a:avLst/>
          </a:prstGeom>
          <a:solidFill>
            <a:srgbClr val="00000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sp>
        <p:nvSpPr>
          <p:cNvPr id="11266" name="Text Box 2">
            <a:extLst>
              <a:ext uri="{FF2B5EF4-FFF2-40B4-BE49-F238E27FC236}">
                <a16:creationId xmlns:a16="http://schemas.microsoft.com/office/drawing/2014/main" id="{74D49779-7FB0-9D22-CC46-EECDFA0C1E35}"/>
              </a:ext>
            </a:extLst>
          </p:cNvPr>
          <p:cNvSpPr txBox="1">
            <a:spLocks noChangeArrowheads="1"/>
          </p:cNvSpPr>
          <p:nvPr/>
        </p:nvSpPr>
        <p:spPr bwMode="auto">
          <a:xfrm>
            <a:off x="6659563" y="2276475"/>
            <a:ext cx="2663825" cy="1619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lgn="ctr">
              <a:spcBef>
                <a:spcPts val="1125"/>
              </a:spcBef>
              <a:buClrTx/>
              <a:buFontTx/>
              <a:buNone/>
            </a:pPr>
            <a:r>
              <a:rPr lang="nl-NL" altLang="nl-NL">
                <a:solidFill>
                  <a:srgbClr val="FFFF00"/>
                </a:solidFill>
              </a:rPr>
              <a:t>PVT-paneel:</a:t>
            </a:r>
          </a:p>
          <a:p>
            <a:pPr algn="ctr">
              <a:spcBef>
                <a:spcPts val="1125"/>
              </a:spcBef>
              <a:buClrTx/>
              <a:buFontTx/>
              <a:buNone/>
            </a:pPr>
            <a:r>
              <a:rPr lang="nl-NL" altLang="nl-NL">
                <a:solidFill>
                  <a:srgbClr val="FFFF00"/>
                </a:solidFill>
              </a:rPr>
              <a:t>stroom (PV)</a:t>
            </a:r>
          </a:p>
          <a:p>
            <a:pPr algn="ctr">
              <a:spcBef>
                <a:spcPts val="1125"/>
              </a:spcBef>
              <a:buClrTx/>
              <a:buFontTx/>
              <a:buNone/>
            </a:pPr>
            <a:r>
              <a:rPr lang="nl-NL" altLang="nl-NL">
                <a:solidFill>
                  <a:srgbClr val="FFFF00"/>
                </a:solidFill>
              </a:rPr>
              <a:t>warmte (T)</a:t>
            </a:r>
          </a:p>
          <a:p>
            <a:pPr algn="r">
              <a:spcBef>
                <a:spcPts val="1125"/>
              </a:spcBef>
              <a:buClrTx/>
              <a:buFontTx/>
              <a:buNone/>
            </a:pPr>
            <a:endParaRPr lang="nl-NL" altLang="nl-NL">
              <a:solidFill>
                <a:srgbClr val="FFFF00"/>
              </a:solidFill>
            </a:endParaRPr>
          </a:p>
        </p:txBody>
      </p:sp>
      <p:pic>
        <p:nvPicPr>
          <p:cNvPr id="11267" name="Picture 3">
            <a:extLst>
              <a:ext uri="{FF2B5EF4-FFF2-40B4-BE49-F238E27FC236}">
                <a16:creationId xmlns:a16="http://schemas.microsoft.com/office/drawing/2014/main" id="{3A9FF5B9-CD92-BB05-1E65-F61DCBB85E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750" y="188913"/>
            <a:ext cx="5591175" cy="60499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1268" name="Text Box 4">
            <a:extLst>
              <a:ext uri="{FF2B5EF4-FFF2-40B4-BE49-F238E27FC236}">
                <a16:creationId xmlns:a16="http://schemas.microsoft.com/office/drawing/2014/main" id="{E6DDC97B-14CC-3DE5-FB63-8DBE7EBBFC14}"/>
              </a:ext>
            </a:extLst>
          </p:cNvPr>
          <p:cNvSpPr txBox="1">
            <a:spLocks noChangeArrowheads="1"/>
          </p:cNvSpPr>
          <p:nvPr/>
        </p:nvSpPr>
        <p:spPr bwMode="auto">
          <a:xfrm>
            <a:off x="1547813" y="476250"/>
            <a:ext cx="2447925"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spcBef>
                <a:spcPts val="1500"/>
              </a:spcBef>
              <a:buClrTx/>
              <a:buFontTx/>
              <a:buNone/>
            </a:pPr>
            <a:r>
              <a:rPr lang="nl-NL" altLang="nl-NL" sz="2400"/>
              <a:t>PV-T paneel</a:t>
            </a:r>
          </a:p>
        </p:txBody>
      </p:sp>
      <p:sp>
        <p:nvSpPr>
          <p:cNvPr id="11269" name="Rectangle 5">
            <a:extLst>
              <a:ext uri="{FF2B5EF4-FFF2-40B4-BE49-F238E27FC236}">
                <a16:creationId xmlns:a16="http://schemas.microsoft.com/office/drawing/2014/main" id="{A733B946-3C38-5D80-1951-004EA5D7599C}"/>
              </a:ext>
            </a:extLst>
          </p:cNvPr>
          <p:cNvSpPr>
            <a:spLocks noGrp="1" noChangeArrowheads="1"/>
          </p:cNvSpPr>
          <p:nvPr>
            <p:ph type="title"/>
          </p:nvPr>
        </p:nvSpPr>
        <p:spPr>
          <a:xfrm>
            <a:off x="6156325" y="620713"/>
            <a:ext cx="3671888" cy="1470025"/>
          </a:xfrm>
          <a:ln/>
        </p:spPr>
        <p:txBody>
          <a:bodyPr/>
          <a:lstStyle/>
          <a:p>
            <a:pPr>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nl-NL" altLang="nl-NL" sz="3200">
                <a:solidFill>
                  <a:srgbClr val="FFFF00"/>
                </a:solidFill>
              </a:rPr>
              <a:t>NIEUW!</a:t>
            </a:r>
            <a:br>
              <a:rPr lang="nl-NL" altLang="nl-NL" sz="3200">
                <a:solidFill>
                  <a:srgbClr val="FFFF00"/>
                </a:solidFill>
              </a:rPr>
            </a:br>
            <a:r>
              <a:rPr lang="nl-NL" altLang="nl-NL" sz="3200">
                <a:solidFill>
                  <a:srgbClr val="FFFF00"/>
                </a:solidFill>
              </a:rPr>
              <a:t>PV-T</a:t>
            </a:r>
          </a:p>
        </p:txBody>
      </p:sp>
      <p:sp>
        <p:nvSpPr>
          <p:cNvPr id="11270" name="Line 6">
            <a:extLst>
              <a:ext uri="{FF2B5EF4-FFF2-40B4-BE49-F238E27FC236}">
                <a16:creationId xmlns:a16="http://schemas.microsoft.com/office/drawing/2014/main" id="{456ED7FF-CCF5-DA0A-A9B5-B7546E2CDABF}"/>
              </a:ext>
            </a:extLst>
          </p:cNvPr>
          <p:cNvSpPr>
            <a:spLocks noChangeShapeType="1"/>
          </p:cNvSpPr>
          <p:nvPr/>
        </p:nvSpPr>
        <p:spPr bwMode="auto">
          <a:xfrm flipV="1">
            <a:off x="4716463" y="2922588"/>
            <a:ext cx="2519362" cy="652462"/>
          </a:xfrm>
          <a:prstGeom prst="line">
            <a:avLst/>
          </a:prstGeom>
          <a:noFill/>
          <a:ln w="28440" cap="sq">
            <a:solidFill>
              <a:srgbClr val="FF3300"/>
            </a:solidFill>
            <a:miter lim="800000"/>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nl-NL"/>
          </a:p>
        </p:txBody>
      </p:sp>
      <p:sp>
        <p:nvSpPr>
          <p:cNvPr id="11271" name="Line 7">
            <a:extLst>
              <a:ext uri="{FF2B5EF4-FFF2-40B4-BE49-F238E27FC236}">
                <a16:creationId xmlns:a16="http://schemas.microsoft.com/office/drawing/2014/main" id="{BC95A6DD-F2D5-D902-89AB-6464EADC0C96}"/>
              </a:ext>
            </a:extLst>
          </p:cNvPr>
          <p:cNvSpPr>
            <a:spLocks noChangeShapeType="1"/>
          </p:cNvSpPr>
          <p:nvPr/>
        </p:nvSpPr>
        <p:spPr bwMode="auto">
          <a:xfrm flipV="1">
            <a:off x="5076825" y="3282950"/>
            <a:ext cx="2230438" cy="1443038"/>
          </a:xfrm>
          <a:prstGeom prst="line">
            <a:avLst/>
          </a:prstGeom>
          <a:noFill/>
          <a:ln w="28440" cap="sq">
            <a:solidFill>
              <a:srgbClr val="FF3300"/>
            </a:solidFill>
            <a:miter lim="800000"/>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nl-NL"/>
          </a:p>
        </p:txBody>
      </p:sp>
      <p:sp>
        <p:nvSpPr>
          <p:cNvPr id="11272" name="Line 8">
            <a:extLst>
              <a:ext uri="{FF2B5EF4-FFF2-40B4-BE49-F238E27FC236}">
                <a16:creationId xmlns:a16="http://schemas.microsoft.com/office/drawing/2014/main" id="{B5E04181-B460-64E9-BFF6-B32CC0865601}"/>
              </a:ext>
            </a:extLst>
          </p:cNvPr>
          <p:cNvSpPr>
            <a:spLocks noChangeShapeType="1"/>
          </p:cNvSpPr>
          <p:nvPr/>
        </p:nvSpPr>
        <p:spPr bwMode="auto">
          <a:xfrm>
            <a:off x="650875" y="3584575"/>
            <a:ext cx="406400" cy="1588"/>
          </a:xfrm>
          <a:prstGeom prst="line">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nl-NL"/>
          </a:p>
        </p:txBody>
      </p:sp>
      <p:sp>
        <p:nvSpPr>
          <p:cNvPr id="11273" name="Line 9">
            <a:extLst>
              <a:ext uri="{FF2B5EF4-FFF2-40B4-BE49-F238E27FC236}">
                <a16:creationId xmlns:a16="http://schemas.microsoft.com/office/drawing/2014/main" id="{C56AFA19-BFBB-B8FE-44B3-683B2AF0E28F}"/>
              </a:ext>
            </a:extLst>
          </p:cNvPr>
          <p:cNvSpPr>
            <a:spLocks noChangeShapeType="1"/>
          </p:cNvSpPr>
          <p:nvPr/>
        </p:nvSpPr>
        <p:spPr bwMode="auto">
          <a:xfrm>
            <a:off x="5524500" y="5365750"/>
            <a:ext cx="406400" cy="1588"/>
          </a:xfrm>
          <a:prstGeom prst="line">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nl-NL"/>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3313" name="Rectangle 1">
            <a:extLst>
              <a:ext uri="{FF2B5EF4-FFF2-40B4-BE49-F238E27FC236}">
                <a16:creationId xmlns:a16="http://schemas.microsoft.com/office/drawing/2014/main" id="{E244FCD0-2CD0-B725-6116-B03BF3D6AC64}"/>
              </a:ext>
            </a:extLst>
          </p:cNvPr>
          <p:cNvSpPr>
            <a:spLocks noChangeArrowheads="1"/>
          </p:cNvSpPr>
          <p:nvPr/>
        </p:nvSpPr>
        <p:spPr bwMode="auto">
          <a:xfrm>
            <a:off x="0" y="355600"/>
            <a:ext cx="9144000" cy="431800"/>
          </a:xfrm>
          <a:prstGeom prst="rect">
            <a:avLst/>
          </a:prstGeom>
          <a:solidFill>
            <a:srgbClr val="00000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sp>
        <p:nvSpPr>
          <p:cNvPr id="13314" name="Text Box 2">
            <a:extLst>
              <a:ext uri="{FF2B5EF4-FFF2-40B4-BE49-F238E27FC236}">
                <a16:creationId xmlns:a16="http://schemas.microsoft.com/office/drawing/2014/main" id="{81C5DE55-086A-B226-1F9A-428B3E340AF8}"/>
              </a:ext>
            </a:extLst>
          </p:cNvPr>
          <p:cNvSpPr txBox="1">
            <a:spLocks noChangeArrowheads="1"/>
          </p:cNvSpPr>
          <p:nvPr/>
        </p:nvSpPr>
        <p:spPr bwMode="auto">
          <a:xfrm>
            <a:off x="742950" y="1031875"/>
            <a:ext cx="7127875"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spcBef>
                <a:spcPts val="1125"/>
              </a:spcBef>
              <a:buClrTx/>
              <a:buFontTx/>
              <a:buNone/>
            </a:pPr>
            <a:r>
              <a:rPr lang="nl-NL" altLang="nl-NL">
                <a:solidFill>
                  <a:srgbClr val="FFFF00"/>
                </a:solidFill>
              </a:rPr>
              <a:t>warmtepomp met PVT paneel als bron EN voeding – geluidloos!</a:t>
            </a:r>
          </a:p>
        </p:txBody>
      </p:sp>
      <p:grpSp>
        <p:nvGrpSpPr>
          <p:cNvPr id="13315" name="Group 3">
            <a:extLst>
              <a:ext uri="{FF2B5EF4-FFF2-40B4-BE49-F238E27FC236}">
                <a16:creationId xmlns:a16="http://schemas.microsoft.com/office/drawing/2014/main" id="{88502CED-5ACF-4FBC-2B54-A2B719E764D8}"/>
              </a:ext>
            </a:extLst>
          </p:cNvPr>
          <p:cNvGrpSpPr>
            <a:grpSpLocks/>
          </p:cNvGrpSpPr>
          <p:nvPr/>
        </p:nvGrpSpPr>
        <p:grpSpPr bwMode="auto">
          <a:xfrm>
            <a:off x="0" y="1473200"/>
            <a:ext cx="9142413" cy="5267325"/>
            <a:chOff x="0" y="928"/>
            <a:chExt cx="5759" cy="3318"/>
          </a:xfrm>
        </p:grpSpPr>
        <p:pic>
          <p:nvPicPr>
            <p:cNvPr id="13316" name="Picture 4">
              <a:extLst>
                <a:ext uri="{FF2B5EF4-FFF2-40B4-BE49-F238E27FC236}">
                  <a16:creationId xmlns:a16="http://schemas.microsoft.com/office/drawing/2014/main" id="{D5175BE0-AECA-B7DF-32A5-DC0696D9D8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 y="928"/>
              <a:ext cx="5608" cy="316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3317" name="Rectangle 5">
              <a:extLst>
                <a:ext uri="{FF2B5EF4-FFF2-40B4-BE49-F238E27FC236}">
                  <a16:creationId xmlns:a16="http://schemas.microsoft.com/office/drawing/2014/main" id="{89BA45FC-39FA-86FA-6D7C-E7C7E1E51C1D}"/>
                </a:ext>
              </a:extLst>
            </p:cNvPr>
            <p:cNvSpPr>
              <a:spLocks noChangeArrowheads="1"/>
            </p:cNvSpPr>
            <p:nvPr/>
          </p:nvSpPr>
          <p:spPr bwMode="auto">
            <a:xfrm>
              <a:off x="0" y="928"/>
              <a:ext cx="500" cy="3318"/>
            </a:xfrm>
            <a:prstGeom prst="rect">
              <a:avLst/>
            </a:prstGeom>
            <a:solidFill>
              <a:srgbClr val="00000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grpSp>
      <p:sp>
        <p:nvSpPr>
          <p:cNvPr id="13318" name="Rectangle 6">
            <a:extLst>
              <a:ext uri="{FF2B5EF4-FFF2-40B4-BE49-F238E27FC236}">
                <a16:creationId xmlns:a16="http://schemas.microsoft.com/office/drawing/2014/main" id="{EEFE3095-4FEE-15C2-A019-F395FF4369BE}"/>
              </a:ext>
            </a:extLst>
          </p:cNvPr>
          <p:cNvSpPr>
            <a:spLocks noChangeArrowheads="1"/>
          </p:cNvSpPr>
          <p:nvPr/>
        </p:nvSpPr>
        <p:spPr bwMode="auto">
          <a:xfrm>
            <a:off x="8064500" y="1474788"/>
            <a:ext cx="1079500" cy="5184775"/>
          </a:xfrm>
          <a:prstGeom prst="rect">
            <a:avLst/>
          </a:prstGeom>
          <a:solidFill>
            <a:srgbClr val="00000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sp>
        <p:nvSpPr>
          <p:cNvPr id="13319" name="Rectangle 7">
            <a:extLst>
              <a:ext uri="{FF2B5EF4-FFF2-40B4-BE49-F238E27FC236}">
                <a16:creationId xmlns:a16="http://schemas.microsoft.com/office/drawing/2014/main" id="{AA7E95F8-2CB6-2130-8DD4-FE0A70B64C0D}"/>
              </a:ext>
            </a:extLst>
          </p:cNvPr>
          <p:cNvSpPr>
            <a:spLocks noChangeArrowheads="1"/>
          </p:cNvSpPr>
          <p:nvPr/>
        </p:nvSpPr>
        <p:spPr bwMode="auto">
          <a:xfrm>
            <a:off x="-285750" y="66675"/>
            <a:ext cx="8429625" cy="1470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lgn="ctr">
              <a:buClrTx/>
              <a:buFontTx/>
              <a:buNone/>
            </a:pPr>
            <a:r>
              <a:rPr lang="nl-NL" altLang="nl-NL" sz="3200">
                <a:solidFill>
                  <a:srgbClr val="FFFF00"/>
                </a:solidFill>
              </a:rPr>
              <a:t>PV-T combinatie met warmtepomp</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4337" name="Picture 1">
            <a:extLst>
              <a:ext uri="{FF2B5EF4-FFF2-40B4-BE49-F238E27FC236}">
                <a16:creationId xmlns:a16="http://schemas.microsoft.com/office/drawing/2014/main" id="{929F9CD7-428D-E88D-05C5-C5F5BBD9C0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36613"/>
            <a:ext cx="9144000" cy="428148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4338" name="Rectangle 2">
            <a:extLst>
              <a:ext uri="{FF2B5EF4-FFF2-40B4-BE49-F238E27FC236}">
                <a16:creationId xmlns:a16="http://schemas.microsoft.com/office/drawing/2014/main" id="{C5A82F85-EC29-247D-6BB1-8CAE1C669F23}"/>
              </a:ext>
            </a:extLst>
          </p:cNvPr>
          <p:cNvSpPr>
            <a:spLocks noGrp="1" noChangeArrowheads="1"/>
          </p:cNvSpPr>
          <p:nvPr>
            <p:ph type="subTitle"/>
          </p:nvPr>
        </p:nvSpPr>
        <p:spPr>
          <a:xfrm>
            <a:off x="1403350" y="3860800"/>
            <a:ext cx="6400800" cy="1752600"/>
          </a:xfrm>
          <a:ln/>
        </p:spPr>
        <p:txBody>
          <a:bodyPr anchor="t"/>
          <a:lstStyle/>
          <a:p>
            <a:pPr>
              <a:spcBef>
                <a:spcPts val="80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nl-NL" altLang="nl-NL" sz="3200"/>
              <a:t>.</a:t>
            </a:r>
          </a:p>
        </p:txBody>
      </p:sp>
      <p:sp>
        <p:nvSpPr>
          <p:cNvPr id="14339" name="Rectangle 3">
            <a:extLst>
              <a:ext uri="{FF2B5EF4-FFF2-40B4-BE49-F238E27FC236}">
                <a16:creationId xmlns:a16="http://schemas.microsoft.com/office/drawing/2014/main" id="{4A52F7CE-5B27-6B7E-C857-3EC9CECABA12}"/>
              </a:ext>
            </a:extLst>
          </p:cNvPr>
          <p:cNvSpPr>
            <a:spLocks noChangeArrowheads="1"/>
          </p:cNvSpPr>
          <p:nvPr/>
        </p:nvSpPr>
        <p:spPr bwMode="auto">
          <a:xfrm>
            <a:off x="0" y="333375"/>
            <a:ext cx="9144000" cy="431800"/>
          </a:xfrm>
          <a:prstGeom prst="rect">
            <a:avLst/>
          </a:prstGeom>
          <a:solidFill>
            <a:srgbClr val="00000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sp>
        <p:nvSpPr>
          <p:cNvPr id="14340" name="Text Box 4">
            <a:extLst>
              <a:ext uri="{FF2B5EF4-FFF2-40B4-BE49-F238E27FC236}">
                <a16:creationId xmlns:a16="http://schemas.microsoft.com/office/drawing/2014/main" id="{EA764256-7967-2708-8BBE-8BBE81B5FE7A}"/>
              </a:ext>
            </a:extLst>
          </p:cNvPr>
          <p:cNvSpPr txBox="1">
            <a:spLocks noChangeArrowheads="1"/>
          </p:cNvSpPr>
          <p:nvPr/>
        </p:nvSpPr>
        <p:spPr bwMode="auto">
          <a:xfrm>
            <a:off x="1258888" y="5157788"/>
            <a:ext cx="6911975" cy="1201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lgn="ctr">
              <a:spcBef>
                <a:spcPts val="1125"/>
              </a:spcBef>
              <a:buClrTx/>
              <a:buFontTx/>
              <a:buNone/>
            </a:pPr>
            <a:r>
              <a:rPr lang="nl-NL" altLang="nl-NL">
                <a:solidFill>
                  <a:srgbClr val="FFFF00"/>
                </a:solidFill>
              </a:rPr>
              <a:t>Oost-west opstelling op plat dak</a:t>
            </a:r>
          </a:p>
          <a:p>
            <a:pPr algn="ctr">
              <a:spcBef>
                <a:spcPts val="1125"/>
              </a:spcBef>
              <a:buClrTx/>
              <a:buFontTx/>
              <a:buNone/>
            </a:pPr>
            <a:endParaRPr lang="nl-NL" altLang="nl-NL">
              <a:solidFill>
                <a:srgbClr val="FFFF00"/>
              </a:solidFill>
            </a:endParaRPr>
          </a:p>
          <a:p>
            <a:pPr algn="ctr">
              <a:spcBef>
                <a:spcPts val="1125"/>
              </a:spcBef>
              <a:buClrTx/>
              <a:buFontTx/>
              <a:buNone/>
            </a:pPr>
            <a:r>
              <a:rPr lang="nl-NL" altLang="nl-NL">
                <a:solidFill>
                  <a:srgbClr val="FFFF00"/>
                </a:solidFill>
              </a:rPr>
              <a:t>betere spreiding productie over de dag = lagere en bredere piek</a:t>
            </a:r>
          </a:p>
        </p:txBody>
      </p:sp>
      <p:sp>
        <p:nvSpPr>
          <p:cNvPr id="14341" name="Rectangle 5">
            <a:extLst>
              <a:ext uri="{FF2B5EF4-FFF2-40B4-BE49-F238E27FC236}">
                <a16:creationId xmlns:a16="http://schemas.microsoft.com/office/drawing/2014/main" id="{19F94F62-4936-BB0B-ADC1-049FFA67E01A}"/>
              </a:ext>
            </a:extLst>
          </p:cNvPr>
          <p:cNvSpPr>
            <a:spLocks noChangeArrowheads="1"/>
          </p:cNvSpPr>
          <p:nvPr/>
        </p:nvSpPr>
        <p:spPr bwMode="auto">
          <a:xfrm>
            <a:off x="0" y="355600"/>
            <a:ext cx="9144000" cy="431800"/>
          </a:xfrm>
          <a:prstGeom prst="rect">
            <a:avLst/>
          </a:prstGeom>
          <a:solidFill>
            <a:srgbClr val="00000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sp>
        <p:nvSpPr>
          <p:cNvPr id="14342" name="Rectangle 6">
            <a:extLst>
              <a:ext uri="{FF2B5EF4-FFF2-40B4-BE49-F238E27FC236}">
                <a16:creationId xmlns:a16="http://schemas.microsoft.com/office/drawing/2014/main" id="{56AA11EC-3605-3642-95B6-D0479C422AB4}"/>
              </a:ext>
            </a:extLst>
          </p:cNvPr>
          <p:cNvSpPr>
            <a:spLocks noChangeArrowheads="1"/>
          </p:cNvSpPr>
          <p:nvPr/>
        </p:nvSpPr>
        <p:spPr bwMode="auto">
          <a:xfrm>
            <a:off x="369888" y="315913"/>
            <a:ext cx="3976687" cy="581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buClrTx/>
              <a:buFontTx/>
              <a:buNone/>
            </a:pPr>
            <a:r>
              <a:rPr lang="nl-NL" altLang="nl-NL" sz="3200">
                <a:solidFill>
                  <a:srgbClr val="FFFF00"/>
                </a:solidFill>
              </a:rPr>
              <a:t>Oost-west, thuis best</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9457" name="Rectangle 1">
            <a:extLst>
              <a:ext uri="{FF2B5EF4-FFF2-40B4-BE49-F238E27FC236}">
                <a16:creationId xmlns:a16="http://schemas.microsoft.com/office/drawing/2014/main" id="{3C0E9764-8943-8CB2-3EDC-3E48F17AF9F9}"/>
              </a:ext>
            </a:extLst>
          </p:cNvPr>
          <p:cNvSpPr>
            <a:spLocks noChangeArrowheads="1"/>
          </p:cNvSpPr>
          <p:nvPr/>
        </p:nvSpPr>
        <p:spPr bwMode="auto">
          <a:xfrm>
            <a:off x="0" y="1125538"/>
            <a:ext cx="9144000" cy="431800"/>
          </a:xfrm>
          <a:prstGeom prst="rect">
            <a:avLst/>
          </a:prstGeom>
          <a:solidFill>
            <a:srgbClr val="00000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sp>
        <p:nvSpPr>
          <p:cNvPr id="19458" name="Text Box 2">
            <a:extLst>
              <a:ext uri="{FF2B5EF4-FFF2-40B4-BE49-F238E27FC236}">
                <a16:creationId xmlns:a16="http://schemas.microsoft.com/office/drawing/2014/main" id="{2C9F394F-4851-2CAC-5870-BD694A94D47C}"/>
              </a:ext>
            </a:extLst>
          </p:cNvPr>
          <p:cNvSpPr txBox="1">
            <a:spLocks noChangeArrowheads="1"/>
          </p:cNvSpPr>
          <p:nvPr/>
        </p:nvSpPr>
        <p:spPr bwMode="auto">
          <a:xfrm>
            <a:off x="611188" y="1052513"/>
            <a:ext cx="74168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spcBef>
                <a:spcPts val="1500"/>
              </a:spcBef>
              <a:buClrTx/>
              <a:buFontTx/>
              <a:buNone/>
            </a:pPr>
            <a:r>
              <a:rPr lang="nl-NL" altLang="nl-NL" sz="2400">
                <a:solidFill>
                  <a:srgbClr val="FFFF00"/>
                </a:solidFill>
              </a:rPr>
              <a:t>Hoe minder connectoren buiten op het dak hoe beter</a:t>
            </a:r>
          </a:p>
        </p:txBody>
      </p:sp>
      <p:sp>
        <p:nvSpPr>
          <p:cNvPr id="19459" name="Text Box 3">
            <a:extLst>
              <a:ext uri="{FF2B5EF4-FFF2-40B4-BE49-F238E27FC236}">
                <a16:creationId xmlns:a16="http://schemas.microsoft.com/office/drawing/2014/main" id="{F3BF410C-77FF-314F-756A-2CEA93AEFE0F}"/>
              </a:ext>
            </a:extLst>
          </p:cNvPr>
          <p:cNvSpPr txBox="1">
            <a:spLocks noChangeArrowheads="1"/>
          </p:cNvSpPr>
          <p:nvPr/>
        </p:nvSpPr>
        <p:spPr bwMode="auto">
          <a:xfrm>
            <a:off x="2339975" y="4941888"/>
            <a:ext cx="3889375" cy="1190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spcBef>
                <a:spcPts val="1500"/>
              </a:spcBef>
              <a:buClrTx/>
              <a:buFontTx/>
              <a:buNone/>
            </a:pPr>
            <a:r>
              <a:rPr lang="nl-NL" altLang="nl-NL" sz="2400">
                <a:solidFill>
                  <a:srgbClr val="FFFF00"/>
                </a:solidFill>
              </a:rPr>
              <a:t>welke connector is het ‘mannetje’ en welke het ‘vrouwtje’</a:t>
            </a:r>
          </a:p>
        </p:txBody>
      </p:sp>
      <p:grpSp>
        <p:nvGrpSpPr>
          <p:cNvPr id="19460" name="Group 4">
            <a:extLst>
              <a:ext uri="{FF2B5EF4-FFF2-40B4-BE49-F238E27FC236}">
                <a16:creationId xmlns:a16="http://schemas.microsoft.com/office/drawing/2014/main" id="{56EE36BD-8EF5-6A9C-B01B-9C97666FA817}"/>
              </a:ext>
            </a:extLst>
          </p:cNvPr>
          <p:cNvGrpSpPr>
            <a:grpSpLocks/>
          </p:cNvGrpSpPr>
          <p:nvPr/>
        </p:nvGrpSpPr>
        <p:grpSpPr bwMode="auto">
          <a:xfrm>
            <a:off x="2268538" y="2636838"/>
            <a:ext cx="5688012" cy="2041525"/>
            <a:chOff x="1429" y="1661"/>
            <a:chExt cx="3583" cy="1286"/>
          </a:xfrm>
        </p:grpSpPr>
        <p:pic>
          <p:nvPicPr>
            <p:cNvPr id="19461" name="Picture 5">
              <a:extLst>
                <a:ext uri="{FF2B5EF4-FFF2-40B4-BE49-F238E27FC236}">
                  <a16:creationId xmlns:a16="http://schemas.microsoft.com/office/drawing/2014/main" id="{7005FD9A-C6FE-763D-6999-BEDBBB86E0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9" y="1707"/>
              <a:ext cx="3240" cy="120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9462" name="Text Box 6">
              <a:extLst>
                <a:ext uri="{FF2B5EF4-FFF2-40B4-BE49-F238E27FC236}">
                  <a16:creationId xmlns:a16="http://schemas.microsoft.com/office/drawing/2014/main" id="{CF3F4069-7804-179D-5DFE-5C8B0E065251}"/>
                </a:ext>
              </a:extLst>
            </p:cNvPr>
            <p:cNvSpPr txBox="1">
              <a:spLocks noChangeArrowheads="1"/>
            </p:cNvSpPr>
            <p:nvPr/>
          </p:nvSpPr>
          <p:spPr bwMode="auto">
            <a:xfrm>
              <a:off x="1611" y="1707"/>
              <a:ext cx="589" cy="2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spcBef>
                  <a:spcPts val="1500"/>
                </a:spcBef>
                <a:buClrTx/>
                <a:buFontTx/>
                <a:buNone/>
              </a:pPr>
              <a:r>
                <a:rPr lang="nl-NL" altLang="nl-NL" sz="2400">
                  <a:solidFill>
                    <a:srgbClr val="FF3300"/>
                  </a:solidFill>
                </a:rPr>
                <a:t>-</a:t>
              </a:r>
            </a:p>
          </p:txBody>
        </p:sp>
        <p:sp>
          <p:nvSpPr>
            <p:cNvPr id="19463" name="Text Box 7">
              <a:extLst>
                <a:ext uri="{FF2B5EF4-FFF2-40B4-BE49-F238E27FC236}">
                  <a16:creationId xmlns:a16="http://schemas.microsoft.com/office/drawing/2014/main" id="{BFCA7779-221E-C87F-D555-FA1D8572E748}"/>
                </a:ext>
              </a:extLst>
            </p:cNvPr>
            <p:cNvSpPr txBox="1">
              <a:spLocks noChangeArrowheads="1"/>
            </p:cNvSpPr>
            <p:nvPr/>
          </p:nvSpPr>
          <p:spPr bwMode="auto">
            <a:xfrm>
              <a:off x="1565" y="2296"/>
              <a:ext cx="589" cy="2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spcBef>
                  <a:spcPts val="1500"/>
                </a:spcBef>
                <a:buClrTx/>
                <a:buFontTx/>
                <a:buNone/>
              </a:pPr>
              <a:r>
                <a:rPr lang="nl-NL" altLang="nl-NL" sz="2400">
                  <a:solidFill>
                    <a:srgbClr val="FF3300"/>
                  </a:solidFill>
                </a:rPr>
                <a:t>+</a:t>
              </a:r>
            </a:p>
          </p:txBody>
        </p:sp>
        <p:sp>
          <p:nvSpPr>
            <p:cNvPr id="19464" name="Text Box 8">
              <a:extLst>
                <a:ext uri="{FF2B5EF4-FFF2-40B4-BE49-F238E27FC236}">
                  <a16:creationId xmlns:a16="http://schemas.microsoft.com/office/drawing/2014/main" id="{933DCEAD-4DC7-CFD3-DE55-EA02223F6F81}"/>
                </a:ext>
              </a:extLst>
            </p:cNvPr>
            <p:cNvSpPr txBox="1">
              <a:spLocks noChangeArrowheads="1"/>
            </p:cNvSpPr>
            <p:nvPr/>
          </p:nvSpPr>
          <p:spPr bwMode="auto">
            <a:xfrm>
              <a:off x="4105" y="2659"/>
              <a:ext cx="589" cy="2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spcBef>
                  <a:spcPts val="1500"/>
                </a:spcBef>
                <a:buClrTx/>
                <a:buFontTx/>
                <a:buNone/>
              </a:pPr>
              <a:r>
                <a:rPr lang="nl-NL" altLang="nl-NL" sz="2400">
                  <a:solidFill>
                    <a:srgbClr val="FF3300"/>
                  </a:solidFill>
                </a:rPr>
                <a:t>-</a:t>
              </a:r>
            </a:p>
          </p:txBody>
        </p:sp>
        <p:sp>
          <p:nvSpPr>
            <p:cNvPr id="19465" name="Text Box 9">
              <a:extLst>
                <a:ext uri="{FF2B5EF4-FFF2-40B4-BE49-F238E27FC236}">
                  <a16:creationId xmlns:a16="http://schemas.microsoft.com/office/drawing/2014/main" id="{6998B1DD-99B5-5B0A-0717-9BD16CF44A7A}"/>
                </a:ext>
              </a:extLst>
            </p:cNvPr>
            <p:cNvSpPr txBox="1">
              <a:spLocks noChangeArrowheads="1"/>
            </p:cNvSpPr>
            <p:nvPr/>
          </p:nvSpPr>
          <p:spPr bwMode="auto">
            <a:xfrm>
              <a:off x="4423" y="1979"/>
              <a:ext cx="589" cy="2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spcBef>
                  <a:spcPts val="1500"/>
                </a:spcBef>
                <a:buClrTx/>
                <a:buFontTx/>
                <a:buNone/>
              </a:pPr>
              <a:r>
                <a:rPr lang="nl-NL" altLang="nl-NL" sz="2400">
                  <a:solidFill>
                    <a:srgbClr val="FF3300"/>
                  </a:solidFill>
                </a:rPr>
                <a:t>+</a:t>
              </a:r>
            </a:p>
          </p:txBody>
        </p:sp>
        <p:sp>
          <p:nvSpPr>
            <p:cNvPr id="19466" name="Text Box 10">
              <a:extLst>
                <a:ext uri="{FF2B5EF4-FFF2-40B4-BE49-F238E27FC236}">
                  <a16:creationId xmlns:a16="http://schemas.microsoft.com/office/drawing/2014/main" id="{8A033AED-1CB4-2790-AA34-68ED8EB15645}"/>
                </a:ext>
              </a:extLst>
            </p:cNvPr>
            <p:cNvSpPr txBox="1">
              <a:spLocks noChangeArrowheads="1"/>
            </p:cNvSpPr>
            <p:nvPr/>
          </p:nvSpPr>
          <p:spPr bwMode="auto">
            <a:xfrm>
              <a:off x="4378" y="1661"/>
              <a:ext cx="589" cy="2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spcBef>
                  <a:spcPts val="1500"/>
                </a:spcBef>
                <a:buClrTx/>
                <a:buFontTx/>
                <a:buNone/>
              </a:pPr>
              <a:r>
                <a:rPr lang="nl-NL" altLang="nl-NL" sz="2400">
                  <a:solidFill>
                    <a:srgbClr val="FF3300"/>
                  </a:solidFill>
                </a:rPr>
                <a:t>+</a:t>
              </a:r>
            </a:p>
          </p:txBody>
        </p:sp>
        <p:sp>
          <p:nvSpPr>
            <p:cNvPr id="19467" name="Text Box 11">
              <a:extLst>
                <a:ext uri="{FF2B5EF4-FFF2-40B4-BE49-F238E27FC236}">
                  <a16:creationId xmlns:a16="http://schemas.microsoft.com/office/drawing/2014/main" id="{17710C3E-1FA8-3127-CE90-70CE89FCEB1A}"/>
                </a:ext>
              </a:extLst>
            </p:cNvPr>
            <p:cNvSpPr txBox="1">
              <a:spLocks noChangeArrowheads="1"/>
            </p:cNvSpPr>
            <p:nvPr/>
          </p:nvSpPr>
          <p:spPr bwMode="auto">
            <a:xfrm>
              <a:off x="3969" y="2160"/>
              <a:ext cx="589" cy="2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spcBef>
                  <a:spcPts val="1500"/>
                </a:spcBef>
                <a:buClrTx/>
                <a:buFontTx/>
                <a:buNone/>
              </a:pPr>
              <a:r>
                <a:rPr lang="nl-NL" altLang="nl-NL" sz="2400">
                  <a:solidFill>
                    <a:srgbClr val="FF3300"/>
                  </a:solidFill>
                </a:rPr>
                <a:t>-</a:t>
              </a:r>
            </a:p>
          </p:txBody>
        </p:sp>
      </p:grpSp>
      <p:sp>
        <p:nvSpPr>
          <p:cNvPr id="19468" name="Rectangle 12">
            <a:extLst>
              <a:ext uri="{FF2B5EF4-FFF2-40B4-BE49-F238E27FC236}">
                <a16:creationId xmlns:a16="http://schemas.microsoft.com/office/drawing/2014/main" id="{D993310E-3071-C78A-FC8E-49111FE193EF}"/>
              </a:ext>
            </a:extLst>
          </p:cNvPr>
          <p:cNvSpPr>
            <a:spLocks noGrp="1" noChangeArrowheads="1"/>
          </p:cNvSpPr>
          <p:nvPr>
            <p:ph type="title"/>
          </p:nvPr>
        </p:nvSpPr>
        <p:spPr>
          <a:xfrm>
            <a:off x="-973138" y="-100013"/>
            <a:ext cx="7772401" cy="1470026"/>
          </a:xfrm>
          <a:ln/>
        </p:spPr>
        <p:txBody>
          <a:bodyPr/>
          <a:lstStyle/>
          <a:p>
            <a:pPr>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nl-NL" altLang="nl-NL">
                <a:solidFill>
                  <a:srgbClr val="FFFF00"/>
                </a:solidFill>
              </a:rPr>
              <a:t>Fysieke veiligheid</a:t>
            </a:r>
          </a:p>
        </p:txBody>
      </p:sp>
      <p:sp>
        <p:nvSpPr>
          <p:cNvPr id="19469" name="Text Box 13">
            <a:extLst>
              <a:ext uri="{FF2B5EF4-FFF2-40B4-BE49-F238E27FC236}">
                <a16:creationId xmlns:a16="http://schemas.microsoft.com/office/drawing/2014/main" id="{68893850-EF7B-C525-A863-843EBA6ABBC6}"/>
              </a:ext>
            </a:extLst>
          </p:cNvPr>
          <p:cNvSpPr txBox="1">
            <a:spLocks noChangeArrowheads="1"/>
          </p:cNvSpPr>
          <p:nvPr/>
        </p:nvSpPr>
        <p:spPr bwMode="auto">
          <a:xfrm>
            <a:off x="2124075" y="1989138"/>
            <a:ext cx="3889375"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spcBef>
                <a:spcPts val="1500"/>
              </a:spcBef>
              <a:buClrTx/>
              <a:buFontTx/>
              <a:buNone/>
            </a:pPr>
            <a:r>
              <a:rPr lang="nl-NL" altLang="nl-NL" sz="2400">
                <a:solidFill>
                  <a:srgbClr val="FFFF00"/>
                </a:solidFill>
              </a:rPr>
              <a:t>MC4 connectoren: polair!</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21505" name="Picture 1">
            <a:extLst>
              <a:ext uri="{FF2B5EF4-FFF2-40B4-BE49-F238E27FC236}">
                <a16:creationId xmlns:a16="http://schemas.microsoft.com/office/drawing/2014/main" id="{ABF47C5D-07DF-E359-1905-B7902924FD3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68538" y="260350"/>
            <a:ext cx="6610350" cy="44100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1506" name="Rectangle 2">
            <a:extLst>
              <a:ext uri="{FF2B5EF4-FFF2-40B4-BE49-F238E27FC236}">
                <a16:creationId xmlns:a16="http://schemas.microsoft.com/office/drawing/2014/main" id="{222B897A-C1BA-7A73-0148-524EC3BAA0BC}"/>
              </a:ext>
            </a:extLst>
          </p:cNvPr>
          <p:cNvSpPr>
            <a:spLocks noChangeArrowheads="1"/>
          </p:cNvSpPr>
          <p:nvPr/>
        </p:nvSpPr>
        <p:spPr bwMode="auto">
          <a:xfrm>
            <a:off x="0" y="115888"/>
            <a:ext cx="9144000" cy="719137"/>
          </a:xfrm>
          <a:prstGeom prst="rect">
            <a:avLst/>
          </a:prstGeom>
          <a:solidFill>
            <a:srgbClr val="00000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sp>
        <p:nvSpPr>
          <p:cNvPr id="21507" name="Text Box 3">
            <a:extLst>
              <a:ext uri="{FF2B5EF4-FFF2-40B4-BE49-F238E27FC236}">
                <a16:creationId xmlns:a16="http://schemas.microsoft.com/office/drawing/2014/main" id="{4732B471-EF12-4A3A-7827-F5BFC9E8F268}"/>
              </a:ext>
            </a:extLst>
          </p:cNvPr>
          <p:cNvSpPr txBox="1">
            <a:spLocks noChangeArrowheads="1"/>
          </p:cNvSpPr>
          <p:nvPr/>
        </p:nvSpPr>
        <p:spPr bwMode="auto">
          <a:xfrm>
            <a:off x="373063" y="333375"/>
            <a:ext cx="8966200" cy="581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spcBef>
                <a:spcPts val="2000"/>
              </a:spcBef>
              <a:buClrTx/>
              <a:buFontTx/>
              <a:buNone/>
            </a:pPr>
            <a:r>
              <a:rPr lang="nl-NL" altLang="nl-NL" sz="3200">
                <a:solidFill>
                  <a:srgbClr val="FFFF00"/>
                </a:solidFill>
              </a:rPr>
              <a:t>ondeugdelijke connectoren - brandgevaar</a:t>
            </a:r>
          </a:p>
        </p:txBody>
      </p:sp>
      <p:pic>
        <p:nvPicPr>
          <p:cNvPr id="21508" name="Picture 4">
            <a:extLst>
              <a:ext uri="{FF2B5EF4-FFF2-40B4-BE49-F238E27FC236}">
                <a16:creationId xmlns:a16="http://schemas.microsoft.com/office/drawing/2014/main" id="{FD60C1ED-1F4F-FCAE-BE81-5116120796E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9900" y="3962400"/>
            <a:ext cx="3313113" cy="27320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aphicFrame>
        <p:nvGraphicFramePr>
          <p:cNvPr id="21509" name="Object 5">
            <a:extLst>
              <a:ext uri="{FF2B5EF4-FFF2-40B4-BE49-F238E27FC236}">
                <a16:creationId xmlns:a16="http://schemas.microsoft.com/office/drawing/2014/main" id="{62F63E50-30C4-7482-A81F-50EE7CE8A2CF}"/>
              </a:ext>
            </a:extLst>
          </p:cNvPr>
          <p:cNvGraphicFramePr>
            <a:graphicFrameLocks noChangeAspect="1"/>
          </p:cNvGraphicFramePr>
          <p:nvPr/>
        </p:nvGraphicFramePr>
        <p:xfrm>
          <a:off x="4067175" y="4941888"/>
          <a:ext cx="981075" cy="1752600"/>
        </p:xfrm>
        <a:graphic>
          <a:graphicData uri="http://schemas.openxmlformats.org/presentationml/2006/ole">
            <mc:AlternateContent xmlns:mc="http://schemas.openxmlformats.org/markup-compatibility/2006">
              <mc:Choice xmlns:v="urn:schemas-microsoft-com:vml" Requires="v">
                <p:oleObj spid="_x0000_s2080" r:id="rId6" imgW="981000" imgH="1752480" progId="">
                  <p:embed/>
                </p:oleObj>
              </mc:Choice>
              <mc:Fallback>
                <p:oleObj r:id="rId6" imgW="981000" imgH="1752480" progId="">
                  <p:embed/>
                  <p:pic>
                    <p:nvPicPr>
                      <p:cNvPr id="21509" name="Object 5">
                        <a:extLst>
                          <a:ext uri="{FF2B5EF4-FFF2-40B4-BE49-F238E27FC236}">
                            <a16:creationId xmlns:a16="http://schemas.microsoft.com/office/drawing/2014/main" id="{62F63E50-30C4-7482-A81F-50EE7CE8A2C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67175" y="4941888"/>
                        <a:ext cx="981075" cy="1752600"/>
                      </a:xfrm>
                      <a:prstGeom prst="rect">
                        <a:avLst/>
                      </a:prstGeom>
                      <a:noFill/>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1510" name="Object 6">
            <a:extLst>
              <a:ext uri="{FF2B5EF4-FFF2-40B4-BE49-F238E27FC236}">
                <a16:creationId xmlns:a16="http://schemas.microsoft.com/office/drawing/2014/main" id="{6BA8C9F8-14DB-42D2-0AEA-4229A89D8229}"/>
              </a:ext>
            </a:extLst>
          </p:cNvPr>
          <p:cNvGraphicFramePr>
            <a:graphicFrameLocks noChangeAspect="1"/>
          </p:cNvGraphicFramePr>
          <p:nvPr/>
        </p:nvGraphicFramePr>
        <p:xfrm>
          <a:off x="5292725" y="4941888"/>
          <a:ext cx="1038225" cy="1752600"/>
        </p:xfrm>
        <a:graphic>
          <a:graphicData uri="http://schemas.openxmlformats.org/presentationml/2006/ole">
            <mc:AlternateContent xmlns:mc="http://schemas.openxmlformats.org/markup-compatibility/2006">
              <mc:Choice xmlns:v="urn:schemas-microsoft-com:vml" Requires="v">
                <p:oleObj spid="_x0000_s2081" r:id="rId8" imgW="1038240" imgH="1752480" progId="">
                  <p:embed/>
                </p:oleObj>
              </mc:Choice>
              <mc:Fallback>
                <p:oleObj r:id="rId8" imgW="1038240" imgH="1752480" progId="">
                  <p:embed/>
                  <p:pic>
                    <p:nvPicPr>
                      <p:cNvPr id="21510" name="Object 6">
                        <a:extLst>
                          <a:ext uri="{FF2B5EF4-FFF2-40B4-BE49-F238E27FC236}">
                            <a16:creationId xmlns:a16="http://schemas.microsoft.com/office/drawing/2014/main" id="{6BA8C9F8-14DB-42D2-0AEA-4229A89D822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292725" y="4941888"/>
                        <a:ext cx="1038225" cy="1752600"/>
                      </a:xfrm>
                      <a:prstGeom prst="rect">
                        <a:avLst/>
                      </a:prstGeom>
                      <a:noFill/>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1511" name="Text Box 7">
            <a:extLst>
              <a:ext uri="{FF2B5EF4-FFF2-40B4-BE49-F238E27FC236}">
                <a16:creationId xmlns:a16="http://schemas.microsoft.com/office/drawing/2014/main" id="{99BA5FE3-3315-B5E4-43F7-26E6960FAD74}"/>
              </a:ext>
            </a:extLst>
          </p:cNvPr>
          <p:cNvSpPr txBox="1">
            <a:spLocks noChangeArrowheads="1"/>
          </p:cNvSpPr>
          <p:nvPr/>
        </p:nvSpPr>
        <p:spPr bwMode="auto">
          <a:xfrm>
            <a:off x="6781800" y="5248275"/>
            <a:ext cx="2914650" cy="1016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spcBef>
                <a:spcPts val="1500"/>
              </a:spcBef>
              <a:buClr>
                <a:srgbClr val="FFFF00"/>
              </a:buClr>
              <a:buFont typeface="Arial" panose="020B0604020202020204" pitchFamily="34" charset="0"/>
              <a:buChar char="•"/>
            </a:pPr>
            <a:r>
              <a:rPr lang="nl-NL" altLang="nl-NL" sz="2400">
                <a:solidFill>
                  <a:srgbClr val="FFFF00"/>
                </a:solidFill>
              </a:rPr>
              <a:t>  degelijk</a:t>
            </a:r>
          </a:p>
          <a:p>
            <a:pPr>
              <a:spcBef>
                <a:spcPts val="1500"/>
              </a:spcBef>
              <a:buClr>
                <a:srgbClr val="FFFF00"/>
              </a:buClr>
              <a:buFont typeface="Arial" panose="020B0604020202020204" pitchFamily="34" charset="0"/>
              <a:buChar char="•"/>
            </a:pPr>
            <a:r>
              <a:rPr lang="nl-NL" altLang="nl-NL" sz="2400">
                <a:solidFill>
                  <a:srgbClr val="FFFF00"/>
                </a:solidFill>
              </a:rPr>
              <a:t>  weinig</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2529" name="Rectangle 1">
            <a:extLst>
              <a:ext uri="{FF2B5EF4-FFF2-40B4-BE49-F238E27FC236}">
                <a16:creationId xmlns:a16="http://schemas.microsoft.com/office/drawing/2014/main" id="{A0F92369-121F-E3DA-3AFD-04DD0710F24D}"/>
              </a:ext>
            </a:extLst>
          </p:cNvPr>
          <p:cNvSpPr>
            <a:spLocks noGrp="1" noChangeArrowheads="1"/>
          </p:cNvSpPr>
          <p:nvPr>
            <p:ph type="subTitle"/>
          </p:nvPr>
        </p:nvSpPr>
        <p:spPr>
          <a:xfrm>
            <a:off x="1403350" y="3860800"/>
            <a:ext cx="6400800" cy="1752600"/>
          </a:xfrm>
          <a:ln/>
        </p:spPr>
        <p:txBody>
          <a:bodyPr lIns="0" tIns="0" rIns="0" bIns="0" anchor="t"/>
          <a:lstStyle/>
          <a:p>
            <a:endParaRPr lang="nl-NL"/>
          </a:p>
        </p:txBody>
      </p:sp>
      <p:sp>
        <p:nvSpPr>
          <p:cNvPr id="22530" name="Rectangle 2">
            <a:extLst>
              <a:ext uri="{FF2B5EF4-FFF2-40B4-BE49-F238E27FC236}">
                <a16:creationId xmlns:a16="http://schemas.microsoft.com/office/drawing/2014/main" id="{692A1B2B-55B8-9684-EBAA-DF60E2461F0C}"/>
              </a:ext>
            </a:extLst>
          </p:cNvPr>
          <p:cNvSpPr>
            <a:spLocks noGrp="1" noChangeArrowheads="1"/>
          </p:cNvSpPr>
          <p:nvPr>
            <p:ph type="title" idx="4294967295"/>
          </p:nvPr>
        </p:nvSpPr>
        <p:spPr bwMode="auto">
          <a:xfrm>
            <a:off x="-333375" y="-90488"/>
            <a:ext cx="7772400" cy="1470026"/>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nl-NL" altLang="nl-NL" sz="3400">
                <a:solidFill>
                  <a:srgbClr val="FFFF00"/>
                </a:solidFill>
              </a:rPr>
              <a:t>optimizers of micro-omvormers?</a:t>
            </a:r>
          </a:p>
        </p:txBody>
      </p:sp>
      <p:pic>
        <p:nvPicPr>
          <p:cNvPr id="22531" name="Picture 3">
            <a:extLst>
              <a:ext uri="{FF2B5EF4-FFF2-40B4-BE49-F238E27FC236}">
                <a16:creationId xmlns:a16="http://schemas.microsoft.com/office/drawing/2014/main" id="{ACC18479-A161-F05D-B6BD-45BA9E36AB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7675" y="2595563"/>
            <a:ext cx="4114800" cy="36290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2532" name="Picture 4">
            <a:extLst>
              <a:ext uri="{FF2B5EF4-FFF2-40B4-BE49-F238E27FC236}">
                <a16:creationId xmlns:a16="http://schemas.microsoft.com/office/drawing/2014/main" id="{252F7BBC-B479-EC0D-BC81-3175CF947F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43450" y="1052513"/>
            <a:ext cx="4400550" cy="51720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2533" name="Text Box 5">
            <a:extLst>
              <a:ext uri="{FF2B5EF4-FFF2-40B4-BE49-F238E27FC236}">
                <a16:creationId xmlns:a16="http://schemas.microsoft.com/office/drawing/2014/main" id="{EBB9D3EE-03BA-D842-09A6-C24308E3F7AE}"/>
              </a:ext>
            </a:extLst>
          </p:cNvPr>
          <p:cNvSpPr txBox="1">
            <a:spLocks noChangeArrowheads="1"/>
          </p:cNvSpPr>
          <p:nvPr/>
        </p:nvSpPr>
        <p:spPr bwMode="auto">
          <a:xfrm>
            <a:off x="831850" y="6324600"/>
            <a:ext cx="3419475"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spcBef>
                <a:spcPts val="1500"/>
              </a:spcBef>
              <a:buClrTx/>
              <a:buFontTx/>
              <a:buNone/>
            </a:pPr>
            <a:r>
              <a:rPr lang="nl-NL" altLang="nl-NL" sz="2400">
                <a:solidFill>
                  <a:srgbClr val="FFFF00"/>
                </a:solidFill>
              </a:rPr>
              <a:t>optimizer: 1 per paneel</a:t>
            </a:r>
          </a:p>
        </p:txBody>
      </p:sp>
      <p:sp>
        <p:nvSpPr>
          <p:cNvPr id="22534" name="Text Box 6">
            <a:extLst>
              <a:ext uri="{FF2B5EF4-FFF2-40B4-BE49-F238E27FC236}">
                <a16:creationId xmlns:a16="http://schemas.microsoft.com/office/drawing/2014/main" id="{665B751A-21D9-EAFB-30EF-5702E024AB83}"/>
              </a:ext>
            </a:extLst>
          </p:cNvPr>
          <p:cNvSpPr txBox="1">
            <a:spLocks noChangeArrowheads="1"/>
          </p:cNvSpPr>
          <p:nvPr/>
        </p:nvSpPr>
        <p:spPr bwMode="auto">
          <a:xfrm>
            <a:off x="4781550" y="6324600"/>
            <a:ext cx="48387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spcBef>
                <a:spcPts val="1500"/>
              </a:spcBef>
              <a:buClrTx/>
              <a:buFontTx/>
              <a:buNone/>
            </a:pPr>
            <a:r>
              <a:rPr lang="nl-NL" altLang="nl-NL" sz="2400">
                <a:solidFill>
                  <a:srgbClr val="FFFF00"/>
                </a:solidFill>
              </a:rPr>
              <a:t>micro-omvormer: 1 per paneel</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3553" name="Rectangle 1">
            <a:extLst>
              <a:ext uri="{FF2B5EF4-FFF2-40B4-BE49-F238E27FC236}">
                <a16:creationId xmlns:a16="http://schemas.microsoft.com/office/drawing/2014/main" id="{B983B671-6727-AC10-0CF2-095D4028DFFC}"/>
              </a:ext>
            </a:extLst>
          </p:cNvPr>
          <p:cNvSpPr>
            <a:spLocks noGrp="1" noChangeArrowheads="1"/>
          </p:cNvSpPr>
          <p:nvPr>
            <p:ph type="title"/>
          </p:nvPr>
        </p:nvSpPr>
        <p:spPr>
          <a:xfrm>
            <a:off x="179388" y="-171450"/>
            <a:ext cx="6624637" cy="1470025"/>
          </a:xfrm>
          <a:ln/>
        </p:spPr>
        <p:txBody>
          <a:bodyPr/>
          <a:lstStyle/>
          <a:p>
            <a:pPr>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nl-NL" altLang="nl-NL">
                <a:solidFill>
                  <a:srgbClr val="FFFF00"/>
                </a:solidFill>
              </a:rPr>
              <a:t>soort arrangement</a:t>
            </a:r>
          </a:p>
        </p:txBody>
      </p:sp>
      <p:sp>
        <p:nvSpPr>
          <p:cNvPr id="23554" name="Line 2">
            <a:extLst>
              <a:ext uri="{FF2B5EF4-FFF2-40B4-BE49-F238E27FC236}">
                <a16:creationId xmlns:a16="http://schemas.microsoft.com/office/drawing/2014/main" id="{6EDBE3E8-3D91-CF07-E453-7828B635E488}"/>
              </a:ext>
            </a:extLst>
          </p:cNvPr>
          <p:cNvSpPr>
            <a:spLocks noChangeShapeType="1"/>
          </p:cNvSpPr>
          <p:nvPr/>
        </p:nvSpPr>
        <p:spPr bwMode="auto">
          <a:xfrm>
            <a:off x="1763713" y="2638425"/>
            <a:ext cx="1587" cy="431800"/>
          </a:xfrm>
          <a:prstGeom prst="line">
            <a:avLst/>
          </a:prstGeom>
          <a:noFill/>
          <a:ln w="28440" cap="sq">
            <a:solidFill>
              <a:srgbClr val="FF33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nl-NL"/>
          </a:p>
        </p:txBody>
      </p:sp>
      <p:sp>
        <p:nvSpPr>
          <p:cNvPr id="23555" name="Line 3">
            <a:extLst>
              <a:ext uri="{FF2B5EF4-FFF2-40B4-BE49-F238E27FC236}">
                <a16:creationId xmlns:a16="http://schemas.microsoft.com/office/drawing/2014/main" id="{B5DE7CB7-E22C-616D-4146-A5EF1C319E67}"/>
              </a:ext>
            </a:extLst>
          </p:cNvPr>
          <p:cNvSpPr>
            <a:spLocks noChangeShapeType="1"/>
          </p:cNvSpPr>
          <p:nvPr/>
        </p:nvSpPr>
        <p:spPr bwMode="auto">
          <a:xfrm>
            <a:off x="2916238" y="2565400"/>
            <a:ext cx="1587" cy="431800"/>
          </a:xfrm>
          <a:prstGeom prst="line">
            <a:avLst/>
          </a:prstGeom>
          <a:noFill/>
          <a:ln w="28440" cap="sq">
            <a:solidFill>
              <a:srgbClr val="FF33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nl-NL"/>
          </a:p>
        </p:txBody>
      </p:sp>
      <p:sp>
        <p:nvSpPr>
          <p:cNvPr id="23556" name="Line 4">
            <a:extLst>
              <a:ext uri="{FF2B5EF4-FFF2-40B4-BE49-F238E27FC236}">
                <a16:creationId xmlns:a16="http://schemas.microsoft.com/office/drawing/2014/main" id="{665D1C2A-6721-A0EF-9712-3048DA47A261}"/>
              </a:ext>
            </a:extLst>
          </p:cNvPr>
          <p:cNvSpPr>
            <a:spLocks noChangeShapeType="1"/>
          </p:cNvSpPr>
          <p:nvPr/>
        </p:nvSpPr>
        <p:spPr bwMode="auto">
          <a:xfrm>
            <a:off x="4140200" y="2493963"/>
            <a:ext cx="1588" cy="431800"/>
          </a:xfrm>
          <a:prstGeom prst="line">
            <a:avLst/>
          </a:prstGeom>
          <a:noFill/>
          <a:ln w="28440" cap="sq">
            <a:solidFill>
              <a:srgbClr val="FF33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nl-NL"/>
          </a:p>
        </p:txBody>
      </p:sp>
      <p:sp>
        <p:nvSpPr>
          <p:cNvPr id="23557" name="Line 5">
            <a:extLst>
              <a:ext uri="{FF2B5EF4-FFF2-40B4-BE49-F238E27FC236}">
                <a16:creationId xmlns:a16="http://schemas.microsoft.com/office/drawing/2014/main" id="{8C1C28B6-98AB-6E0A-6AC2-8A7C1962B262}"/>
              </a:ext>
            </a:extLst>
          </p:cNvPr>
          <p:cNvSpPr>
            <a:spLocks noChangeShapeType="1"/>
          </p:cNvSpPr>
          <p:nvPr/>
        </p:nvSpPr>
        <p:spPr bwMode="auto">
          <a:xfrm>
            <a:off x="5364163" y="2493963"/>
            <a:ext cx="1587" cy="431800"/>
          </a:xfrm>
          <a:prstGeom prst="line">
            <a:avLst/>
          </a:prstGeom>
          <a:noFill/>
          <a:ln w="28440" cap="sq">
            <a:solidFill>
              <a:srgbClr val="FF33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nl-NL"/>
          </a:p>
        </p:txBody>
      </p:sp>
      <p:sp>
        <p:nvSpPr>
          <p:cNvPr id="23558" name="Rectangle 6">
            <a:extLst>
              <a:ext uri="{FF2B5EF4-FFF2-40B4-BE49-F238E27FC236}">
                <a16:creationId xmlns:a16="http://schemas.microsoft.com/office/drawing/2014/main" id="{CE9F29F6-C033-1ED1-01E0-87420C75A6E4}"/>
              </a:ext>
            </a:extLst>
          </p:cNvPr>
          <p:cNvSpPr>
            <a:spLocks noChangeArrowheads="1"/>
          </p:cNvSpPr>
          <p:nvPr/>
        </p:nvSpPr>
        <p:spPr bwMode="auto">
          <a:xfrm>
            <a:off x="1187450" y="981075"/>
            <a:ext cx="1081088" cy="1657350"/>
          </a:xfrm>
          <a:prstGeom prst="rect">
            <a:avLst/>
          </a:prstGeom>
          <a:solidFill>
            <a:srgbClr val="4B24BA"/>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sp>
        <p:nvSpPr>
          <p:cNvPr id="23559" name="Rectangle 7">
            <a:extLst>
              <a:ext uri="{FF2B5EF4-FFF2-40B4-BE49-F238E27FC236}">
                <a16:creationId xmlns:a16="http://schemas.microsoft.com/office/drawing/2014/main" id="{BAC3C38E-CA7C-8CC0-C97D-EA83FA4E1858}"/>
              </a:ext>
            </a:extLst>
          </p:cNvPr>
          <p:cNvSpPr>
            <a:spLocks noChangeArrowheads="1"/>
          </p:cNvSpPr>
          <p:nvPr/>
        </p:nvSpPr>
        <p:spPr bwMode="auto">
          <a:xfrm>
            <a:off x="2411413" y="981075"/>
            <a:ext cx="1081087" cy="1657350"/>
          </a:xfrm>
          <a:prstGeom prst="rect">
            <a:avLst/>
          </a:prstGeom>
          <a:solidFill>
            <a:srgbClr val="4B24BA"/>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sp>
        <p:nvSpPr>
          <p:cNvPr id="23560" name="Rectangle 8">
            <a:extLst>
              <a:ext uri="{FF2B5EF4-FFF2-40B4-BE49-F238E27FC236}">
                <a16:creationId xmlns:a16="http://schemas.microsoft.com/office/drawing/2014/main" id="{5E5C373F-421B-359F-E924-382C08E49DF5}"/>
              </a:ext>
            </a:extLst>
          </p:cNvPr>
          <p:cNvSpPr>
            <a:spLocks noChangeArrowheads="1"/>
          </p:cNvSpPr>
          <p:nvPr/>
        </p:nvSpPr>
        <p:spPr bwMode="auto">
          <a:xfrm>
            <a:off x="3635375" y="981075"/>
            <a:ext cx="1081088" cy="1657350"/>
          </a:xfrm>
          <a:prstGeom prst="rect">
            <a:avLst/>
          </a:prstGeom>
          <a:solidFill>
            <a:srgbClr val="4B24BA"/>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sp>
        <p:nvSpPr>
          <p:cNvPr id="23561" name="Rectangle 9">
            <a:extLst>
              <a:ext uri="{FF2B5EF4-FFF2-40B4-BE49-F238E27FC236}">
                <a16:creationId xmlns:a16="http://schemas.microsoft.com/office/drawing/2014/main" id="{F339DF24-A8F2-0741-1F7D-4FB2A106B57E}"/>
              </a:ext>
            </a:extLst>
          </p:cNvPr>
          <p:cNvSpPr>
            <a:spLocks noChangeArrowheads="1"/>
          </p:cNvSpPr>
          <p:nvPr/>
        </p:nvSpPr>
        <p:spPr bwMode="auto">
          <a:xfrm>
            <a:off x="4859338" y="981075"/>
            <a:ext cx="1081087" cy="1657350"/>
          </a:xfrm>
          <a:prstGeom prst="rect">
            <a:avLst/>
          </a:prstGeom>
          <a:solidFill>
            <a:srgbClr val="4B24BA"/>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sp>
        <p:nvSpPr>
          <p:cNvPr id="23562" name="Rectangle 10">
            <a:extLst>
              <a:ext uri="{FF2B5EF4-FFF2-40B4-BE49-F238E27FC236}">
                <a16:creationId xmlns:a16="http://schemas.microsoft.com/office/drawing/2014/main" id="{9DA0893E-B9D2-4AFC-0408-1601EC3AD3B9}"/>
              </a:ext>
            </a:extLst>
          </p:cNvPr>
          <p:cNvSpPr>
            <a:spLocks noChangeArrowheads="1"/>
          </p:cNvSpPr>
          <p:nvPr/>
        </p:nvSpPr>
        <p:spPr bwMode="auto">
          <a:xfrm>
            <a:off x="1619250" y="2925763"/>
            <a:ext cx="288925" cy="288925"/>
          </a:xfrm>
          <a:prstGeom prst="rect">
            <a:avLst/>
          </a:prstGeom>
          <a:solidFill>
            <a:srgbClr val="BBE0E3"/>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sp>
        <p:nvSpPr>
          <p:cNvPr id="23563" name="Rectangle 11">
            <a:extLst>
              <a:ext uri="{FF2B5EF4-FFF2-40B4-BE49-F238E27FC236}">
                <a16:creationId xmlns:a16="http://schemas.microsoft.com/office/drawing/2014/main" id="{48772A97-090C-62C3-919F-5B5CDB46B2EB}"/>
              </a:ext>
            </a:extLst>
          </p:cNvPr>
          <p:cNvSpPr>
            <a:spLocks noChangeArrowheads="1"/>
          </p:cNvSpPr>
          <p:nvPr/>
        </p:nvSpPr>
        <p:spPr bwMode="auto">
          <a:xfrm>
            <a:off x="2771775" y="2925763"/>
            <a:ext cx="288925" cy="288925"/>
          </a:xfrm>
          <a:prstGeom prst="rect">
            <a:avLst/>
          </a:prstGeom>
          <a:solidFill>
            <a:srgbClr val="BBE0E3"/>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sp>
        <p:nvSpPr>
          <p:cNvPr id="23564" name="Rectangle 12">
            <a:extLst>
              <a:ext uri="{FF2B5EF4-FFF2-40B4-BE49-F238E27FC236}">
                <a16:creationId xmlns:a16="http://schemas.microsoft.com/office/drawing/2014/main" id="{9653B01C-91A0-8DCF-B59D-44360B7EDC85}"/>
              </a:ext>
            </a:extLst>
          </p:cNvPr>
          <p:cNvSpPr>
            <a:spLocks noChangeArrowheads="1"/>
          </p:cNvSpPr>
          <p:nvPr/>
        </p:nvSpPr>
        <p:spPr bwMode="auto">
          <a:xfrm>
            <a:off x="3995738" y="2925763"/>
            <a:ext cx="288925" cy="288925"/>
          </a:xfrm>
          <a:prstGeom prst="rect">
            <a:avLst/>
          </a:prstGeom>
          <a:solidFill>
            <a:srgbClr val="BBE0E3"/>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sp>
        <p:nvSpPr>
          <p:cNvPr id="23565" name="Rectangle 13">
            <a:extLst>
              <a:ext uri="{FF2B5EF4-FFF2-40B4-BE49-F238E27FC236}">
                <a16:creationId xmlns:a16="http://schemas.microsoft.com/office/drawing/2014/main" id="{6A110E2A-51C8-9AD2-1A74-DF31969EB0E3}"/>
              </a:ext>
            </a:extLst>
          </p:cNvPr>
          <p:cNvSpPr>
            <a:spLocks noChangeArrowheads="1"/>
          </p:cNvSpPr>
          <p:nvPr/>
        </p:nvSpPr>
        <p:spPr bwMode="auto">
          <a:xfrm>
            <a:off x="5219700" y="2925763"/>
            <a:ext cx="288925" cy="288925"/>
          </a:xfrm>
          <a:prstGeom prst="rect">
            <a:avLst/>
          </a:prstGeom>
          <a:solidFill>
            <a:srgbClr val="BBE0E3"/>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sp>
        <p:nvSpPr>
          <p:cNvPr id="23566" name="Freeform 14">
            <a:extLst>
              <a:ext uri="{FF2B5EF4-FFF2-40B4-BE49-F238E27FC236}">
                <a16:creationId xmlns:a16="http://schemas.microsoft.com/office/drawing/2014/main" id="{67D708E5-859C-4CD4-9123-D42DEC37553C}"/>
              </a:ext>
            </a:extLst>
          </p:cNvPr>
          <p:cNvSpPr>
            <a:spLocks noChangeArrowheads="1"/>
          </p:cNvSpPr>
          <p:nvPr/>
        </p:nvSpPr>
        <p:spPr bwMode="auto">
          <a:xfrm>
            <a:off x="2627313" y="3214688"/>
            <a:ext cx="1811337" cy="166687"/>
          </a:xfrm>
          <a:custGeom>
            <a:avLst/>
            <a:gdLst>
              <a:gd name="T0" fmla="*/ 106 w 1141"/>
              <a:gd name="T1" fmla="*/ 0 h 105"/>
              <a:gd name="T2" fmla="*/ 151 w 1141"/>
              <a:gd name="T3" fmla="*/ 90 h 105"/>
              <a:gd name="T4" fmla="*/ 1013 w 1141"/>
              <a:gd name="T5" fmla="*/ 90 h 105"/>
              <a:gd name="T6" fmla="*/ 922 w 1141"/>
              <a:gd name="T7" fmla="*/ 90 h 105"/>
            </a:gdLst>
            <a:ahLst/>
            <a:cxnLst>
              <a:cxn ang="0">
                <a:pos x="T0" y="T1"/>
              </a:cxn>
              <a:cxn ang="0">
                <a:pos x="T2" y="T3"/>
              </a:cxn>
              <a:cxn ang="0">
                <a:pos x="T4" y="T5"/>
              </a:cxn>
              <a:cxn ang="0">
                <a:pos x="T6" y="T7"/>
              </a:cxn>
            </a:cxnLst>
            <a:rect l="0" t="0" r="r" b="b"/>
            <a:pathLst>
              <a:path w="1141" h="105">
                <a:moveTo>
                  <a:pt x="106" y="0"/>
                </a:moveTo>
                <a:cubicBezTo>
                  <a:pt x="53" y="37"/>
                  <a:pt x="0" y="75"/>
                  <a:pt x="151" y="90"/>
                </a:cubicBezTo>
                <a:cubicBezTo>
                  <a:pt x="302" y="105"/>
                  <a:pt x="885" y="90"/>
                  <a:pt x="1013" y="90"/>
                </a:cubicBezTo>
                <a:cubicBezTo>
                  <a:pt x="1141" y="90"/>
                  <a:pt x="1031" y="90"/>
                  <a:pt x="922" y="90"/>
                </a:cubicBezTo>
              </a:path>
            </a:pathLst>
          </a:custGeom>
          <a:noFill/>
          <a:ln w="28440" cap="sq">
            <a:solidFill>
              <a:srgbClr val="FFFFFF"/>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sp>
        <p:nvSpPr>
          <p:cNvPr id="23567" name="Freeform 15">
            <a:extLst>
              <a:ext uri="{FF2B5EF4-FFF2-40B4-BE49-F238E27FC236}">
                <a16:creationId xmlns:a16="http://schemas.microsoft.com/office/drawing/2014/main" id="{785B07E9-B048-60B8-90A2-4663F8BB41FC}"/>
              </a:ext>
            </a:extLst>
          </p:cNvPr>
          <p:cNvSpPr>
            <a:spLocks noChangeArrowheads="1"/>
          </p:cNvSpPr>
          <p:nvPr/>
        </p:nvSpPr>
        <p:spPr bwMode="auto">
          <a:xfrm>
            <a:off x="1476375" y="3214688"/>
            <a:ext cx="1811338" cy="166687"/>
          </a:xfrm>
          <a:custGeom>
            <a:avLst/>
            <a:gdLst>
              <a:gd name="T0" fmla="*/ 106 w 1141"/>
              <a:gd name="T1" fmla="*/ 0 h 105"/>
              <a:gd name="T2" fmla="*/ 151 w 1141"/>
              <a:gd name="T3" fmla="*/ 90 h 105"/>
              <a:gd name="T4" fmla="*/ 1013 w 1141"/>
              <a:gd name="T5" fmla="*/ 90 h 105"/>
              <a:gd name="T6" fmla="*/ 922 w 1141"/>
              <a:gd name="T7" fmla="*/ 90 h 105"/>
            </a:gdLst>
            <a:ahLst/>
            <a:cxnLst>
              <a:cxn ang="0">
                <a:pos x="T0" y="T1"/>
              </a:cxn>
              <a:cxn ang="0">
                <a:pos x="T2" y="T3"/>
              </a:cxn>
              <a:cxn ang="0">
                <a:pos x="T4" y="T5"/>
              </a:cxn>
              <a:cxn ang="0">
                <a:pos x="T6" y="T7"/>
              </a:cxn>
            </a:cxnLst>
            <a:rect l="0" t="0" r="r" b="b"/>
            <a:pathLst>
              <a:path w="1141" h="105">
                <a:moveTo>
                  <a:pt x="106" y="0"/>
                </a:moveTo>
                <a:cubicBezTo>
                  <a:pt x="53" y="37"/>
                  <a:pt x="0" y="75"/>
                  <a:pt x="151" y="90"/>
                </a:cubicBezTo>
                <a:cubicBezTo>
                  <a:pt x="302" y="105"/>
                  <a:pt x="885" y="90"/>
                  <a:pt x="1013" y="90"/>
                </a:cubicBezTo>
                <a:cubicBezTo>
                  <a:pt x="1141" y="90"/>
                  <a:pt x="1031" y="90"/>
                  <a:pt x="922" y="90"/>
                </a:cubicBezTo>
              </a:path>
            </a:pathLst>
          </a:custGeom>
          <a:noFill/>
          <a:ln w="28440" cap="sq">
            <a:solidFill>
              <a:srgbClr val="FFFFFF"/>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sp>
        <p:nvSpPr>
          <p:cNvPr id="23568" name="Freeform 16">
            <a:extLst>
              <a:ext uri="{FF2B5EF4-FFF2-40B4-BE49-F238E27FC236}">
                <a16:creationId xmlns:a16="http://schemas.microsoft.com/office/drawing/2014/main" id="{3053E4CF-37E3-A1C3-BD15-B23C34D901C0}"/>
              </a:ext>
            </a:extLst>
          </p:cNvPr>
          <p:cNvSpPr>
            <a:spLocks noChangeArrowheads="1"/>
          </p:cNvSpPr>
          <p:nvPr/>
        </p:nvSpPr>
        <p:spPr bwMode="auto">
          <a:xfrm>
            <a:off x="3779838" y="3214688"/>
            <a:ext cx="1811337" cy="166687"/>
          </a:xfrm>
          <a:custGeom>
            <a:avLst/>
            <a:gdLst>
              <a:gd name="T0" fmla="*/ 106 w 1141"/>
              <a:gd name="T1" fmla="*/ 0 h 105"/>
              <a:gd name="T2" fmla="*/ 151 w 1141"/>
              <a:gd name="T3" fmla="*/ 90 h 105"/>
              <a:gd name="T4" fmla="*/ 1013 w 1141"/>
              <a:gd name="T5" fmla="*/ 90 h 105"/>
              <a:gd name="T6" fmla="*/ 922 w 1141"/>
              <a:gd name="T7" fmla="*/ 90 h 105"/>
            </a:gdLst>
            <a:ahLst/>
            <a:cxnLst>
              <a:cxn ang="0">
                <a:pos x="T0" y="T1"/>
              </a:cxn>
              <a:cxn ang="0">
                <a:pos x="T2" y="T3"/>
              </a:cxn>
              <a:cxn ang="0">
                <a:pos x="T4" y="T5"/>
              </a:cxn>
              <a:cxn ang="0">
                <a:pos x="T6" y="T7"/>
              </a:cxn>
            </a:cxnLst>
            <a:rect l="0" t="0" r="r" b="b"/>
            <a:pathLst>
              <a:path w="1141" h="105">
                <a:moveTo>
                  <a:pt x="106" y="0"/>
                </a:moveTo>
                <a:cubicBezTo>
                  <a:pt x="53" y="37"/>
                  <a:pt x="0" y="75"/>
                  <a:pt x="151" y="90"/>
                </a:cubicBezTo>
                <a:cubicBezTo>
                  <a:pt x="302" y="105"/>
                  <a:pt x="885" y="90"/>
                  <a:pt x="1013" y="90"/>
                </a:cubicBezTo>
                <a:cubicBezTo>
                  <a:pt x="1141" y="90"/>
                  <a:pt x="1031" y="90"/>
                  <a:pt x="922" y="90"/>
                </a:cubicBezTo>
              </a:path>
            </a:pathLst>
          </a:custGeom>
          <a:noFill/>
          <a:ln w="28440" cap="sq">
            <a:solidFill>
              <a:srgbClr val="FFFFFF"/>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sp>
        <p:nvSpPr>
          <p:cNvPr id="23569" name="Freeform 17">
            <a:extLst>
              <a:ext uri="{FF2B5EF4-FFF2-40B4-BE49-F238E27FC236}">
                <a16:creationId xmlns:a16="http://schemas.microsoft.com/office/drawing/2014/main" id="{09079185-41CD-CD93-9A52-45FBDB26816F}"/>
              </a:ext>
            </a:extLst>
          </p:cNvPr>
          <p:cNvSpPr>
            <a:spLocks noChangeArrowheads="1"/>
          </p:cNvSpPr>
          <p:nvPr/>
        </p:nvSpPr>
        <p:spPr bwMode="auto">
          <a:xfrm>
            <a:off x="5003800" y="3214688"/>
            <a:ext cx="1811338" cy="166687"/>
          </a:xfrm>
          <a:custGeom>
            <a:avLst/>
            <a:gdLst>
              <a:gd name="T0" fmla="*/ 106 w 1141"/>
              <a:gd name="T1" fmla="*/ 0 h 105"/>
              <a:gd name="T2" fmla="*/ 151 w 1141"/>
              <a:gd name="T3" fmla="*/ 90 h 105"/>
              <a:gd name="T4" fmla="*/ 1013 w 1141"/>
              <a:gd name="T5" fmla="*/ 90 h 105"/>
              <a:gd name="T6" fmla="*/ 922 w 1141"/>
              <a:gd name="T7" fmla="*/ 90 h 105"/>
            </a:gdLst>
            <a:ahLst/>
            <a:cxnLst>
              <a:cxn ang="0">
                <a:pos x="T0" y="T1"/>
              </a:cxn>
              <a:cxn ang="0">
                <a:pos x="T2" y="T3"/>
              </a:cxn>
              <a:cxn ang="0">
                <a:pos x="T4" y="T5"/>
              </a:cxn>
              <a:cxn ang="0">
                <a:pos x="T6" y="T7"/>
              </a:cxn>
            </a:cxnLst>
            <a:rect l="0" t="0" r="r" b="b"/>
            <a:pathLst>
              <a:path w="1141" h="105">
                <a:moveTo>
                  <a:pt x="106" y="0"/>
                </a:moveTo>
                <a:cubicBezTo>
                  <a:pt x="53" y="37"/>
                  <a:pt x="0" y="75"/>
                  <a:pt x="151" y="90"/>
                </a:cubicBezTo>
                <a:cubicBezTo>
                  <a:pt x="302" y="105"/>
                  <a:pt x="885" y="90"/>
                  <a:pt x="1013" y="90"/>
                </a:cubicBezTo>
                <a:cubicBezTo>
                  <a:pt x="1141" y="90"/>
                  <a:pt x="1031" y="90"/>
                  <a:pt x="922" y="90"/>
                </a:cubicBezTo>
              </a:path>
            </a:pathLst>
          </a:custGeom>
          <a:noFill/>
          <a:ln w="28440" cap="sq">
            <a:solidFill>
              <a:srgbClr val="FFFFFF"/>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sp>
        <p:nvSpPr>
          <p:cNvPr id="23570" name="Line 18">
            <a:extLst>
              <a:ext uri="{FF2B5EF4-FFF2-40B4-BE49-F238E27FC236}">
                <a16:creationId xmlns:a16="http://schemas.microsoft.com/office/drawing/2014/main" id="{7AFA3AA0-D700-B30C-F342-177C7A8EAE44}"/>
              </a:ext>
            </a:extLst>
          </p:cNvPr>
          <p:cNvSpPr>
            <a:spLocks noChangeShapeType="1"/>
          </p:cNvSpPr>
          <p:nvPr/>
        </p:nvSpPr>
        <p:spPr bwMode="auto">
          <a:xfrm>
            <a:off x="7812088" y="3357563"/>
            <a:ext cx="431800" cy="1587"/>
          </a:xfrm>
          <a:prstGeom prst="line">
            <a:avLst/>
          </a:prstGeom>
          <a:noFill/>
          <a:ln w="28440" cap="sq">
            <a:solidFill>
              <a:srgbClr val="FFFFFF"/>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nl-NL"/>
          </a:p>
        </p:txBody>
      </p:sp>
      <p:sp>
        <p:nvSpPr>
          <p:cNvPr id="23571" name="Rectangle 19">
            <a:extLst>
              <a:ext uri="{FF2B5EF4-FFF2-40B4-BE49-F238E27FC236}">
                <a16:creationId xmlns:a16="http://schemas.microsoft.com/office/drawing/2014/main" id="{962E336F-B682-6BDA-C4DB-24FCC726D15F}"/>
              </a:ext>
            </a:extLst>
          </p:cNvPr>
          <p:cNvSpPr>
            <a:spLocks noChangeArrowheads="1"/>
          </p:cNvSpPr>
          <p:nvPr/>
        </p:nvSpPr>
        <p:spPr bwMode="auto">
          <a:xfrm>
            <a:off x="6443663" y="2997200"/>
            <a:ext cx="1511300" cy="720725"/>
          </a:xfrm>
          <a:prstGeom prst="rect">
            <a:avLst/>
          </a:prstGeom>
          <a:solidFill>
            <a:srgbClr val="BBE0E3"/>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sp>
        <p:nvSpPr>
          <p:cNvPr id="23572" name="Text Box 20">
            <a:extLst>
              <a:ext uri="{FF2B5EF4-FFF2-40B4-BE49-F238E27FC236}">
                <a16:creationId xmlns:a16="http://schemas.microsoft.com/office/drawing/2014/main" id="{E8359417-7B77-D0B2-81D7-CB38B0696959}"/>
              </a:ext>
            </a:extLst>
          </p:cNvPr>
          <p:cNvSpPr txBox="1">
            <a:spLocks noChangeArrowheads="1"/>
          </p:cNvSpPr>
          <p:nvPr/>
        </p:nvSpPr>
        <p:spPr bwMode="auto">
          <a:xfrm>
            <a:off x="323850" y="2817813"/>
            <a:ext cx="1079500"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spcBef>
                <a:spcPts val="1000"/>
              </a:spcBef>
              <a:buClrTx/>
              <a:buFontTx/>
              <a:buNone/>
            </a:pPr>
            <a:r>
              <a:rPr lang="nl-NL" altLang="nl-NL" sz="1600">
                <a:solidFill>
                  <a:srgbClr val="FFFF00"/>
                </a:solidFill>
              </a:rPr>
              <a:t>optimizer</a:t>
            </a:r>
          </a:p>
        </p:txBody>
      </p:sp>
      <p:sp>
        <p:nvSpPr>
          <p:cNvPr id="23573" name="Text Box 21">
            <a:extLst>
              <a:ext uri="{FF2B5EF4-FFF2-40B4-BE49-F238E27FC236}">
                <a16:creationId xmlns:a16="http://schemas.microsoft.com/office/drawing/2014/main" id="{8797C4F0-7FC4-EB92-C852-98ED4F661DD9}"/>
              </a:ext>
            </a:extLst>
          </p:cNvPr>
          <p:cNvSpPr txBox="1">
            <a:spLocks noChangeArrowheads="1"/>
          </p:cNvSpPr>
          <p:nvPr/>
        </p:nvSpPr>
        <p:spPr bwMode="auto">
          <a:xfrm>
            <a:off x="2555875" y="1557338"/>
            <a:ext cx="1079500"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spcBef>
                <a:spcPts val="1000"/>
              </a:spcBef>
              <a:buClrTx/>
              <a:buFontTx/>
              <a:buNone/>
            </a:pPr>
            <a:r>
              <a:rPr lang="nl-NL" altLang="nl-NL" sz="1600">
                <a:solidFill>
                  <a:srgbClr val="FFFF00"/>
                </a:solidFill>
              </a:rPr>
              <a:t>paneel</a:t>
            </a:r>
          </a:p>
        </p:txBody>
      </p:sp>
      <p:sp>
        <p:nvSpPr>
          <p:cNvPr id="23574" name="Text Box 22">
            <a:extLst>
              <a:ext uri="{FF2B5EF4-FFF2-40B4-BE49-F238E27FC236}">
                <a16:creationId xmlns:a16="http://schemas.microsoft.com/office/drawing/2014/main" id="{C26CCDB6-B5AA-C308-7DB3-158D562F16C7}"/>
              </a:ext>
            </a:extLst>
          </p:cNvPr>
          <p:cNvSpPr txBox="1">
            <a:spLocks noChangeArrowheads="1"/>
          </p:cNvSpPr>
          <p:nvPr/>
        </p:nvSpPr>
        <p:spPr bwMode="auto">
          <a:xfrm>
            <a:off x="3708400" y="1557338"/>
            <a:ext cx="1079500"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spcBef>
                <a:spcPts val="1000"/>
              </a:spcBef>
              <a:buClrTx/>
              <a:buFontTx/>
              <a:buNone/>
            </a:pPr>
            <a:r>
              <a:rPr lang="nl-NL" altLang="nl-NL" sz="1600">
                <a:solidFill>
                  <a:srgbClr val="FFFF00"/>
                </a:solidFill>
              </a:rPr>
              <a:t>paneel</a:t>
            </a:r>
          </a:p>
        </p:txBody>
      </p:sp>
      <p:sp>
        <p:nvSpPr>
          <p:cNvPr id="23575" name="Text Box 23">
            <a:extLst>
              <a:ext uri="{FF2B5EF4-FFF2-40B4-BE49-F238E27FC236}">
                <a16:creationId xmlns:a16="http://schemas.microsoft.com/office/drawing/2014/main" id="{B489C553-1E86-C5C6-CB3A-4902C14C03C1}"/>
              </a:ext>
            </a:extLst>
          </p:cNvPr>
          <p:cNvSpPr txBox="1">
            <a:spLocks noChangeArrowheads="1"/>
          </p:cNvSpPr>
          <p:nvPr/>
        </p:nvSpPr>
        <p:spPr bwMode="auto">
          <a:xfrm>
            <a:off x="5003800" y="1557338"/>
            <a:ext cx="1079500"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spcBef>
                <a:spcPts val="1000"/>
              </a:spcBef>
              <a:buClrTx/>
              <a:buFontTx/>
              <a:buNone/>
            </a:pPr>
            <a:r>
              <a:rPr lang="nl-NL" altLang="nl-NL" sz="1600">
                <a:solidFill>
                  <a:srgbClr val="FFFF00"/>
                </a:solidFill>
              </a:rPr>
              <a:t>paneel</a:t>
            </a:r>
          </a:p>
        </p:txBody>
      </p:sp>
      <p:sp>
        <p:nvSpPr>
          <p:cNvPr id="23576" name="Text Box 24">
            <a:extLst>
              <a:ext uri="{FF2B5EF4-FFF2-40B4-BE49-F238E27FC236}">
                <a16:creationId xmlns:a16="http://schemas.microsoft.com/office/drawing/2014/main" id="{6CD30854-6D1A-5EAB-3C43-46BEF3FB3CE5}"/>
              </a:ext>
            </a:extLst>
          </p:cNvPr>
          <p:cNvSpPr txBox="1">
            <a:spLocks noChangeArrowheads="1"/>
          </p:cNvSpPr>
          <p:nvPr/>
        </p:nvSpPr>
        <p:spPr bwMode="auto">
          <a:xfrm>
            <a:off x="6372225" y="2997200"/>
            <a:ext cx="1728788" cy="708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lgn="ctr">
              <a:spcBef>
                <a:spcPts val="1000"/>
              </a:spcBef>
              <a:buClrTx/>
              <a:buFontTx/>
              <a:buNone/>
            </a:pPr>
            <a:r>
              <a:rPr lang="nl-NL" altLang="nl-NL" sz="1600"/>
              <a:t>centrale </a:t>
            </a:r>
          </a:p>
          <a:p>
            <a:pPr algn="ctr">
              <a:spcBef>
                <a:spcPts val="1000"/>
              </a:spcBef>
              <a:buClrTx/>
              <a:buFontTx/>
              <a:buNone/>
            </a:pPr>
            <a:r>
              <a:rPr lang="nl-NL" altLang="nl-NL" sz="1600"/>
              <a:t>omvormer</a:t>
            </a:r>
          </a:p>
        </p:txBody>
      </p:sp>
      <p:sp>
        <p:nvSpPr>
          <p:cNvPr id="23577" name="Text Box 25">
            <a:extLst>
              <a:ext uri="{FF2B5EF4-FFF2-40B4-BE49-F238E27FC236}">
                <a16:creationId xmlns:a16="http://schemas.microsoft.com/office/drawing/2014/main" id="{D98B7983-AAFA-46BC-4B16-5B48D27189D7}"/>
              </a:ext>
            </a:extLst>
          </p:cNvPr>
          <p:cNvSpPr txBox="1">
            <a:spLocks noChangeArrowheads="1"/>
          </p:cNvSpPr>
          <p:nvPr/>
        </p:nvSpPr>
        <p:spPr bwMode="auto">
          <a:xfrm>
            <a:off x="8243888" y="3167063"/>
            <a:ext cx="1079500"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spcBef>
                <a:spcPts val="1000"/>
              </a:spcBef>
              <a:buClrTx/>
              <a:buFontTx/>
              <a:buNone/>
            </a:pPr>
            <a:r>
              <a:rPr lang="nl-NL" altLang="nl-NL" sz="1600">
                <a:solidFill>
                  <a:srgbClr val="FFFF00"/>
                </a:solidFill>
              </a:rPr>
              <a:t>net</a:t>
            </a:r>
          </a:p>
        </p:txBody>
      </p:sp>
      <p:sp>
        <p:nvSpPr>
          <p:cNvPr id="23578" name="Text Box 26">
            <a:extLst>
              <a:ext uri="{FF2B5EF4-FFF2-40B4-BE49-F238E27FC236}">
                <a16:creationId xmlns:a16="http://schemas.microsoft.com/office/drawing/2014/main" id="{DFB8A7EA-2E42-EF23-9B0E-96669DEDA704}"/>
              </a:ext>
            </a:extLst>
          </p:cNvPr>
          <p:cNvSpPr txBox="1">
            <a:spLocks noChangeArrowheads="1"/>
          </p:cNvSpPr>
          <p:nvPr/>
        </p:nvSpPr>
        <p:spPr bwMode="auto">
          <a:xfrm>
            <a:off x="1404938" y="1555750"/>
            <a:ext cx="1079500"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spcBef>
                <a:spcPts val="1000"/>
              </a:spcBef>
              <a:buClrTx/>
              <a:buFontTx/>
              <a:buNone/>
            </a:pPr>
            <a:r>
              <a:rPr lang="nl-NL" altLang="nl-NL" sz="1600">
                <a:solidFill>
                  <a:srgbClr val="FFFF00"/>
                </a:solidFill>
              </a:rPr>
              <a:t>paneel</a:t>
            </a:r>
          </a:p>
        </p:txBody>
      </p:sp>
      <p:sp>
        <p:nvSpPr>
          <p:cNvPr id="23579" name="Line 27">
            <a:extLst>
              <a:ext uri="{FF2B5EF4-FFF2-40B4-BE49-F238E27FC236}">
                <a16:creationId xmlns:a16="http://schemas.microsoft.com/office/drawing/2014/main" id="{83C0830A-79AD-E7D5-BA23-9DB508A40B96}"/>
              </a:ext>
            </a:extLst>
          </p:cNvPr>
          <p:cNvSpPr>
            <a:spLocks noChangeShapeType="1"/>
          </p:cNvSpPr>
          <p:nvPr/>
        </p:nvSpPr>
        <p:spPr bwMode="auto">
          <a:xfrm>
            <a:off x="1765300" y="5634038"/>
            <a:ext cx="1588" cy="431800"/>
          </a:xfrm>
          <a:prstGeom prst="line">
            <a:avLst/>
          </a:prstGeom>
          <a:noFill/>
          <a:ln w="28440" cap="sq">
            <a:solidFill>
              <a:srgbClr val="FF33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nl-NL"/>
          </a:p>
        </p:txBody>
      </p:sp>
      <p:sp>
        <p:nvSpPr>
          <p:cNvPr id="23580" name="Line 28">
            <a:extLst>
              <a:ext uri="{FF2B5EF4-FFF2-40B4-BE49-F238E27FC236}">
                <a16:creationId xmlns:a16="http://schemas.microsoft.com/office/drawing/2014/main" id="{6B9BFB95-0A6B-26B2-45DE-0049AFDD02A8}"/>
              </a:ext>
            </a:extLst>
          </p:cNvPr>
          <p:cNvSpPr>
            <a:spLocks noChangeShapeType="1"/>
          </p:cNvSpPr>
          <p:nvPr/>
        </p:nvSpPr>
        <p:spPr bwMode="auto">
          <a:xfrm>
            <a:off x="2917825" y="5561013"/>
            <a:ext cx="1588" cy="431800"/>
          </a:xfrm>
          <a:prstGeom prst="line">
            <a:avLst/>
          </a:prstGeom>
          <a:noFill/>
          <a:ln w="28440" cap="sq">
            <a:solidFill>
              <a:srgbClr val="FF33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nl-NL"/>
          </a:p>
        </p:txBody>
      </p:sp>
      <p:sp>
        <p:nvSpPr>
          <p:cNvPr id="23581" name="Line 29">
            <a:extLst>
              <a:ext uri="{FF2B5EF4-FFF2-40B4-BE49-F238E27FC236}">
                <a16:creationId xmlns:a16="http://schemas.microsoft.com/office/drawing/2014/main" id="{EFEF76E1-B844-1E03-E3F9-34AB551197DC}"/>
              </a:ext>
            </a:extLst>
          </p:cNvPr>
          <p:cNvSpPr>
            <a:spLocks noChangeShapeType="1"/>
          </p:cNvSpPr>
          <p:nvPr/>
        </p:nvSpPr>
        <p:spPr bwMode="auto">
          <a:xfrm>
            <a:off x="4141788" y="5489575"/>
            <a:ext cx="1587" cy="431800"/>
          </a:xfrm>
          <a:prstGeom prst="line">
            <a:avLst/>
          </a:prstGeom>
          <a:noFill/>
          <a:ln w="28440" cap="sq">
            <a:solidFill>
              <a:srgbClr val="FF33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nl-NL"/>
          </a:p>
        </p:txBody>
      </p:sp>
      <p:sp>
        <p:nvSpPr>
          <p:cNvPr id="23582" name="Line 30">
            <a:extLst>
              <a:ext uri="{FF2B5EF4-FFF2-40B4-BE49-F238E27FC236}">
                <a16:creationId xmlns:a16="http://schemas.microsoft.com/office/drawing/2014/main" id="{0E8990E4-C784-FAA0-EC21-7C1F2D65358B}"/>
              </a:ext>
            </a:extLst>
          </p:cNvPr>
          <p:cNvSpPr>
            <a:spLocks noChangeShapeType="1"/>
          </p:cNvSpPr>
          <p:nvPr/>
        </p:nvSpPr>
        <p:spPr bwMode="auto">
          <a:xfrm>
            <a:off x="5365750" y="5489575"/>
            <a:ext cx="1588" cy="431800"/>
          </a:xfrm>
          <a:prstGeom prst="line">
            <a:avLst/>
          </a:prstGeom>
          <a:noFill/>
          <a:ln w="28440" cap="sq">
            <a:solidFill>
              <a:srgbClr val="FF33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nl-NL"/>
          </a:p>
        </p:txBody>
      </p:sp>
      <p:sp>
        <p:nvSpPr>
          <p:cNvPr id="23583" name="Rectangle 31">
            <a:extLst>
              <a:ext uri="{FF2B5EF4-FFF2-40B4-BE49-F238E27FC236}">
                <a16:creationId xmlns:a16="http://schemas.microsoft.com/office/drawing/2014/main" id="{57047859-B827-1CDC-DFE9-B0CF11BB5869}"/>
              </a:ext>
            </a:extLst>
          </p:cNvPr>
          <p:cNvSpPr>
            <a:spLocks noChangeArrowheads="1"/>
          </p:cNvSpPr>
          <p:nvPr/>
        </p:nvSpPr>
        <p:spPr bwMode="auto">
          <a:xfrm>
            <a:off x="1189038" y="3976688"/>
            <a:ext cx="1081087" cy="1657350"/>
          </a:xfrm>
          <a:prstGeom prst="rect">
            <a:avLst/>
          </a:prstGeom>
          <a:solidFill>
            <a:srgbClr val="4B24BA"/>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sp>
        <p:nvSpPr>
          <p:cNvPr id="23584" name="Rectangle 32">
            <a:extLst>
              <a:ext uri="{FF2B5EF4-FFF2-40B4-BE49-F238E27FC236}">
                <a16:creationId xmlns:a16="http://schemas.microsoft.com/office/drawing/2014/main" id="{E72EEEBF-F326-690E-A95D-28BE9A60002A}"/>
              </a:ext>
            </a:extLst>
          </p:cNvPr>
          <p:cNvSpPr>
            <a:spLocks noChangeArrowheads="1"/>
          </p:cNvSpPr>
          <p:nvPr/>
        </p:nvSpPr>
        <p:spPr bwMode="auto">
          <a:xfrm>
            <a:off x="2413000" y="3976688"/>
            <a:ext cx="1081088" cy="1657350"/>
          </a:xfrm>
          <a:prstGeom prst="rect">
            <a:avLst/>
          </a:prstGeom>
          <a:solidFill>
            <a:srgbClr val="4B24BA"/>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sp>
        <p:nvSpPr>
          <p:cNvPr id="23585" name="Rectangle 33">
            <a:extLst>
              <a:ext uri="{FF2B5EF4-FFF2-40B4-BE49-F238E27FC236}">
                <a16:creationId xmlns:a16="http://schemas.microsoft.com/office/drawing/2014/main" id="{217338E4-BA1B-4F77-5851-012DC8DB31D1}"/>
              </a:ext>
            </a:extLst>
          </p:cNvPr>
          <p:cNvSpPr>
            <a:spLocks noChangeArrowheads="1"/>
          </p:cNvSpPr>
          <p:nvPr/>
        </p:nvSpPr>
        <p:spPr bwMode="auto">
          <a:xfrm>
            <a:off x="3636963" y="3976688"/>
            <a:ext cx="1081087" cy="1657350"/>
          </a:xfrm>
          <a:prstGeom prst="rect">
            <a:avLst/>
          </a:prstGeom>
          <a:solidFill>
            <a:srgbClr val="4B24BA"/>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sp>
        <p:nvSpPr>
          <p:cNvPr id="23586" name="Rectangle 34">
            <a:extLst>
              <a:ext uri="{FF2B5EF4-FFF2-40B4-BE49-F238E27FC236}">
                <a16:creationId xmlns:a16="http://schemas.microsoft.com/office/drawing/2014/main" id="{CD7DA49A-6D9E-C93E-45B9-13D925DCBA11}"/>
              </a:ext>
            </a:extLst>
          </p:cNvPr>
          <p:cNvSpPr>
            <a:spLocks noChangeArrowheads="1"/>
          </p:cNvSpPr>
          <p:nvPr/>
        </p:nvSpPr>
        <p:spPr bwMode="auto">
          <a:xfrm>
            <a:off x="4860925" y="3976688"/>
            <a:ext cx="1081088" cy="1657350"/>
          </a:xfrm>
          <a:prstGeom prst="rect">
            <a:avLst/>
          </a:prstGeom>
          <a:solidFill>
            <a:srgbClr val="4B24BA"/>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sp>
        <p:nvSpPr>
          <p:cNvPr id="23587" name="Rectangle 35">
            <a:extLst>
              <a:ext uri="{FF2B5EF4-FFF2-40B4-BE49-F238E27FC236}">
                <a16:creationId xmlns:a16="http://schemas.microsoft.com/office/drawing/2014/main" id="{F572C325-3073-E173-9C12-92F4719B2750}"/>
              </a:ext>
            </a:extLst>
          </p:cNvPr>
          <p:cNvSpPr>
            <a:spLocks noChangeArrowheads="1"/>
          </p:cNvSpPr>
          <p:nvPr/>
        </p:nvSpPr>
        <p:spPr bwMode="auto">
          <a:xfrm>
            <a:off x="1620838" y="5921375"/>
            <a:ext cx="288925" cy="288925"/>
          </a:xfrm>
          <a:prstGeom prst="rect">
            <a:avLst/>
          </a:prstGeom>
          <a:solidFill>
            <a:srgbClr val="BBE0E3"/>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sp>
        <p:nvSpPr>
          <p:cNvPr id="23588" name="Rectangle 36">
            <a:extLst>
              <a:ext uri="{FF2B5EF4-FFF2-40B4-BE49-F238E27FC236}">
                <a16:creationId xmlns:a16="http://schemas.microsoft.com/office/drawing/2014/main" id="{378418CE-0038-CE56-CFB3-B530E05ECBCA}"/>
              </a:ext>
            </a:extLst>
          </p:cNvPr>
          <p:cNvSpPr>
            <a:spLocks noChangeArrowheads="1"/>
          </p:cNvSpPr>
          <p:nvPr/>
        </p:nvSpPr>
        <p:spPr bwMode="auto">
          <a:xfrm>
            <a:off x="2773363" y="5921375"/>
            <a:ext cx="288925" cy="288925"/>
          </a:xfrm>
          <a:prstGeom prst="rect">
            <a:avLst/>
          </a:prstGeom>
          <a:solidFill>
            <a:srgbClr val="BBE0E3"/>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sp>
        <p:nvSpPr>
          <p:cNvPr id="23589" name="Rectangle 37">
            <a:extLst>
              <a:ext uri="{FF2B5EF4-FFF2-40B4-BE49-F238E27FC236}">
                <a16:creationId xmlns:a16="http://schemas.microsoft.com/office/drawing/2014/main" id="{672B448D-9F2D-380F-0D25-20DA01320A48}"/>
              </a:ext>
            </a:extLst>
          </p:cNvPr>
          <p:cNvSpPr>
            <a:spLocks noChangeArrowheads="1"/>
          </p:cNvSpPr>
          <p:nvPr/>
        </p:nvSpPr>
        <p:spPr bwMode="auto">
          <a:xfrm>
            <a:off x="3997325" y="5921375"/>
            <a:ext cx="288925" cy="288925"/>
          </a:xfrm>
          <a:prstGeom prst="rect">
            <a:avLst/>
          </a:prstGeom>
          <a:solidFill>
            <a:srgbClr val="BBE0E3"/>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sp>
        <p:nvSpPr>
          <p:cNvPr id="23590" name="Rectangle 38">
            <a:extLst>
              <a:ext uri="{FF2B5EF4-FFF2-40B4-BE49-F238E27FC236}">
                <a16:creationId xmlns:a16="http://schemas.microsoft.com/office/drawing/2014/main" id="{EEA1B201-12A9-B527-4E12-918C3C06C194}"/>
              </a:ext>
            </a:extLst>
          </p:cNvPr>
          <p:cNvSpPr>
            <a:spLocks noChangeArrowheads="1"/>
          </p:cNvSpPr>
          <p:nvPr/>
        </p:nvSpPr>
        <p:spPr bwMode="auto">
          <a:xfrm>
            <a:off x="5221288" y="5921375"/>
            <a:ext cx="288925" cy="288925"/>
          </a:xfrm>
          <a:prstGeom prst="rect">
            <a:avLst/>
          </a:prstGeom>
          <a:solidFill>
            <a:srgbClr val="BBE0E3"/>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sp>
        <p:nvSpPr>
          <p:cNvPr id="23591" name="Freeform 39">
            <a:extLst>
              <a:ext uri="{FF2B5EF4-FFF2-40B4-BE49-F238E27FC236}">
                <a16:creationId xmlns:a16="http://schemas.microsoft.com/office/drawing/2014/main" id="{6A65257D-8BB4-1E0B-91EA-5D7B6D1FA3E8}"/>
              </a:ext>
            </a:extLst>
          </p:cNvPr>
          <p:cNvSpPr>
            <a:spLocks noChangeArrowheads="1"/>
          </p:cNvSpPr>
          <p:nvPr/>
        </p:nvSpPr>
        <p:spPr bwMode="auto">
          <a:xfrm>
            <a:off x="2628900" y="6210300"/>
            <a:ext cx="1811338" cy="166688"/>
          </a:xfrm>
          <a:custGeom>
            <a:avLst/>
            <a:gdLst>
              <a:gd name="T0" fmla="*/ 106 w 1141"/>
              <a:gd name="T1" fmla="*/ 0 h 105"/>
              <a:gd name="T2" fmla="*/ 151 w 1141"/>
              <a:gd name="T3" fmla="*/ 90 h 105"/>
              <a:gd name="T4" fmla="*/ 1013 w 1141"/>
              <a:gd name="T5" fmla="*/ 90 h 105"/>
              <a:gd name="T6" fmla="*/ 922 w 1141"/>
              <a:gd name="T7" fmla="*/ 90 h 105"/>
            </a:gdLst>
            <a:ahLst/>
            <a:cxnLst>
              <a:cxn ang="0">
                <a:pos x="T0" y="T1"/>
              </a:cxn>
              <a:cxn ang="0">
                <a:pos x="T2" y="T3"/>
              </a:cxn>
              <a:cxn ang="0">
                <a:pos x="T4" y="T5"/>
              </a:cxn>
              <a:cxn ang="0">
                <a:pos x="T6" y="T7"/>
              </a:cxn>
            </a:cxnLst>
            <a:rect l="0" t="0" r="r" b="b"/>
            <a:pathLst>
              <a:path w="1141" h="105">
                <a:moveTo>
                  <a:pt x="106" y="0"/>
                </a:moveTo>
                <a:cubicBezTo>
                  <a:pt x="53" y="37"/>
                  <a:pt x="0" y="75"/>
                  <a:pt x="151" y="90"/>
                </a:cubicBezTo>
                <a:cubicBezTo>
                  <a:pt x="302" y="105"/>
                  <a:pt x="885" y="90"/>
                  <a:pt x="1013" y="90"/>
                </a:cubicBezTo>
                <a:cubicBezTo>
                  <a:pt x="1141" y="90"/>
                  <a:pt x="1031" y="90"/>
                  <a:pt x="922" y="90"/>
                </a:cubicBezTo>
              </a:path>
            </a:pathLst>
          </a:custGeom>
          <a:noFill/>
          <a:ln w="28440" cap="sq">
            <a:solidFill>
              <a:srgbClr val="FFFFFF"/>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sp>
        <p:nvSpPr>
          <p:cNvPr id="23592" name="Freeform 40">
            <a:extLst>
              <a:ext uri="{FF2B5EF4-FFF2-40B4-BE49-F238E27FC236}">
                <a16:creationId xmlns:a16="http://schemas.microsoft.com/office/drawing/2014/main" id="{5D5802B5-327D-2B0D-A308-0A3ECD3B3E0E}"/>
              </a:ext>
            </a:extLst>
          </p:cNvPr>
          <p:cNvSpPr>
            <a:spLocks noChangeArrowheads="1"/>
          </p:cNvSpPr>
          <p:nvPr/>
        </p:nvSpPr>
        <p:spPr bwMode="auto">
          <a:xfrm>
            <a:off x="1477963" y="6210300"/>
            <a:ext cx="1811337" cy="166688"/>
          </a:xfrm>
          <a:custGeom>
            <a:avLst/>
            <a:gdLst>
              <a:gd name="T0" fmla="*/ 106 w 1141"/>
              <a:gd name="T1" fmla="*/ 0 h 105"/>
              <a:gd name="T2" fmla="*/ 151 w 1141"/>
              <a:gd name="T3" fmla="*/ 90 h 105"/>
              <a:gd name="T4" fmla="*/ 1013 w 1141"/>
              <a:gd name="T5" fmla="*/ 90 h 105"/>
              <a:gd name="T6" fmla="*/ 922 w 1141"/>
              <a:gd name="T7" fmla="*/ 90 h 105"/>
            </a:gdLst>
            <a:ahLst/>
            <a:cxnLst>
              <a:cxn ang="0">
                <a:pos x="T0" y="T1"/>
              </a:cxn>
              <a:cxn ang="0">
                <a:pos x="T2" y="T3"/>
              </a:cxn>
              <a:cxn ang="0">
                <a:pos x="T4" y="T5"/>
              </a:cxn>
              <a:cxn ang="0">
                <a:pos x="T6" y="T7"/>
              </a:cxn>
            </a:cxnLst>
            <a:rect l="0" t="0" r="r" b="b"/>
            <a:pathLst>
              <a:path w="1141" h="105">
                <a:moveTo>
                  <a:pt x="106" y="0"/>
                </a:moveTo>
                <a:cubicBezTo>
                  <a:pt x="53" y="37"/>
                  <a:pt x="0" y="75"/>
                  <a:pt x="151" y="90"/>
                </a:cubicBezTo>
                <a:cubicBezTo>
                  <a:pt x="302" y="105"/>
                  <a:pt x="885" y="90"/>
                  <a:pt x="1013" y="90"/>
                </a:cubicBezTo>
                <a:cubicBezTo>
                  <a:pt x="1141" y="90"/>
                  <a:pt x="1031" y="90"/>
                  <a:pt x="922" y="90"/>
                </a:cubicBezTo>
              </a:path>
            </a:pathLst>
          </a:custGeom>
          <a:noFill/>
          <a:ln w="28440" cap="sq">
            <a:solidFill>
              <a:srgbClr val="FFFFFF"/>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sp>
        <p:nvSpPr>
          <p:cNvPr id="23593" name="Freeform 41">
            <a:extLst>
              <a:ext uri="{FF2B5EF4-FFF2-40B4-BE49-F238E27FC236}">
                <a16:creationId xmlns:a16="http://schemas.microsoft.com/office/drawing/2014/main" id="{8A92B38B-417A-3711-B936-E1867CD7C605}"/>
              </a:ext>
            </a:extLst>
          </p:cNvPr>
          <p:cNvSpPr>
            <a:spLocks noChangeArrowheads="1"/>
          </p:cNvSpPr>
          <p:nvPr/>
        </p:nvSpPr>
        <p:spPr bwMode="auto">
          <a:xfrm>
            <a:off x="3800475" y="6210300"/>
            <a:ext cx="1811338" cy="166688"/>
          </a:xfrm>
          <a:custGeom>
            <a:avLst/>
            <a:gdLst>
              <a:gd name="T0" fmla="*/ 106 w 1141"/>
              <a:gd name="T1" fmla="*/ 0 h 105"/>
              <a:gd name="T2" fmla="*/ 151 w 1141"/>
              <a:gd name="T3" fmla="*/ 90 h 105"/>
              <a:gd name="T4" fmla="*/ 1013 w 1141"/>
              <a:gd name="T5" fmla="*/ 90 h 105"/>
              <a:gd name="T6" fmla="*/ 922 w 1141"/>
              <a:gd name="T7" fmla="*/ 90 h 105"/>
            </a:gdLst>
            <a:ahLst/>
            <a:cxnLst>
              <a:cxn ang="0">
                <a:pos x="T0" y="T1"/>
              </a:cxn>
              <a:cxn ang="0">
                <a:pos x="T2" y="T3"/>
              </a:cxn>
              <a:cxn ang="0">
                <a:pos x="T4" y="T5"/>
              </a:cxn>
              <a:cxn ang="0">
                <a:pos x="T6" y="T7"/>
              </a:cxn>
            </a:cxnLst>
            <a:rect l="0" t="0" r="r" b="b"/>
            <a:pathLst>
              <a:path w="1141" h="105">
                <a:moveTo>
                  <a:pt x="106" y="0"/>
                </a:moveTo>
                <a:cubicBezTo>
                  <a:pt x="53" y="37"/>
                  <a:pt x="0" y="75"/>
                  <a:pt x="151" y="90"/>
                </a:cubicBezTo>
                <a:cubicBezTo>
                  <a:pt x="302" y="105"/>
                  <a:pt x="885" y="90"/>
                  <a:pt x="1013" y="90"/>
                </a:cubicBezTo>
                <a:cubicBezTo>
                  <a:pt x="1141" y="90"/>
                  <a:pt x="1031" y="90"/>
                  <a:pt x="922" y="90"/>
                </a:cubicBezTo>
              </a:path>
            </a:pathLst>
          </a:custGeom>
          <a:noFill/>
          <a:ln w="28440" cap="sq">
            <a:solidFill>
              <a:srgbClr val="FFFFFF"/>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sp>
        <p:nvSpPr>
          <p:cNvPr id="23594" name="Freeform 42">
            <a:extLst>
              <a:ext uri="{FF2B5EF4-FFF2-40B4-BE49-F238E27FC236}">
                <a16:creationId xmlns:a16="http://schemas.microsoft.com/office/drawing/2014/main" id="{094233D8-A211-4451-6A49-83A10396A736}"/>
              </a:ext>
            </a:extLst>
          </p:cNvPr>
          <p:cNvSpPr>
            <a:spLocks noChangeArrowheads="1"/>
          </p:cNvSpPr>
          <p:nvPr/>
        </p:nvSpPr>
        <p:spPr bwMode="auto">
          <a:xfrm>
            <a:off x="5053013" y="6210300"/>
            <a:ext cx="1811337" cy="166688"/>
          </a:xfrm>
          <a:custGeom>
            <a:avLst/>
            <a:gdLst>
              <a:gd name="T0" fmla="*/ 106 w 1141"/>
              <a:gd name="T1" fmla="*/ 0 h 105"/>
              <a:gd name="T2" fmla="*/ 151 w 1141"/>
              <a:gd name="T3" fmla="*/ 90 h 105"/>
              <a:gd name="T4" fmla="*/ 1013 w 1141"/>
              <a:gd name="T5" fmla="*/ 90 h 105"/>
              <a:gd name="T6" fmla="*/ 922 w 1141"/>
              <a:gd name="T7" fmla="*/ 90 h 105"/>
            </a:gdLst>
            <a:ahLst/>
            <a:cxnLst>
              <a:cxn ang="0">
                <a:pos x="T0" y="T1"/>
              </a:cxn>
              <a:cxn ang="0">
                <a:pos x="T2" y="T3"/>
              </a:cxn>
              <a:cxn ang="0">
                <a:pos x="T4" y="T5"/>
              </a:cxn>
              <a:cxn ang="0">
                <a:pos x="T6" y="T7"/>
              </a:cxn>
            </a:cxnLst>
            <a:rect l="0" t="0" r="r" b="b"/>
            <a:pathLst>
              <a:path w="1141" h="105">
                <a:moveTo>
                  <a:pt x="106" y="0"/>
                </a:moveTo>
                <a:cubicBezTo>
                  <a:pt x="53" y="37"/>
                  <a:pt x="0" y="75"/>
                  <a:pt x="151" y="90"/>
                </a:cubicBezTo>
                <a:cubicBezTo>
                  <a:pt x="302" y="105"/>
                  <a:pt x="885" y="90"/>
                  <a:pt x="1013" y="90"/>
                </a:cubicBezTo>
                <a:cubicBezTo>
                  <a:pt x="1141" y="90"/>
                  <a:pt x="1031" y="90"/>
                  <a:pt x="922" y="90"/>
                </a:cubicBezTo>
              </a:path>
            </a:pathLst>
          </a:custGeom>
          <a:noFill/>
          <a:ln w="28440" cap="sq">
            <a:solidFill>
              <a:srgbClr val="FFFFFF"/>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sp>
        <p:nvSpPr>
          <p:cNvPr id="23595" name="Text Box 43">
            <a:extLst>
              <a:ext uri="{FF2B5EF4-FFF2-40B4-BE49-F238E27FC236}">
                <a16:creationId xmlns:a16="http://schemas.microsoft.com/office/drawing/2014/main" id="{3EAEF7BB-220D-8D88-E9F7-E191B8B49788}"/>
              </a:ext>
            </a:extLst>
          </p:cNvPr>
          <p:cNvSpPr txBox="1">
            <a:spLocks noChangeArrowheads="1"/>
          </p:cNvSpPr>
          <p:nvPr/>
        </p:nvSpPr>
        <p:spPr bwMode="auto">
          <a:xfrm>
            <a:off x="4763" y="5813425"/>
            <a:ext cx="1657350"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spcBef>
                <a:spcPts val="1000"/>
              </a:spcBef>
              <a:buClrTx/>
              <a:buFontTx/>
              <a:buNone/>
            </a:pPr>
            <a:r>
              <a:rPr lang="nl-NL" altLang="nl-NL" sz="1600">
                <a:solidFill>
                  <a:srgbClr val="FFFF00"/>
                </a:solidFill>
              </a:rPr>
              <a:t>micro-omvormer</a:t>
            </a:r>
          </a:p>
        </p:txBody>
      </p:sp>
      <p:sp>
        <p:nvSpPr>
          <p:cNvPr id="23596" name="Text Box 44">
            <a:extLst>
              <a:ext uri="{FF2B5EF4-FFF2-40B4-BE49-F238E27FC236}">
                <a16:creationId xmlns:a16="http://schemas.microsoft.com/office/drawing/2014/main" id="{8823139F-F507-6FAC-D907-F02FCA31A60B}"/>
              </a:ext>
            </a:extLst>
          </p:cNvPr>
          <p:cNvSpPr txBox="1">
            <a:spLocks noChangeArrowheads="1"/>
          </p:cNvSpPr>
          <p:nvPr/>
        </p:nvSpPr>
        <p:spPr bwMode="auto">
          <a:xfrm>
            <a:off x="2557463" y="4552950"/>
            <a:ext cx="1079500"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spcBef>
                <a:spcPts val="1000"/>
              </a:spcBef>
              <a:buClrTx/>
              <a:buFontTx/>
              <a:buNone/>
            </a:pPr>
            <a:r>
              <a:rPr lang="nl-NL" altLang="nl-NL" sz="1600">
                <a:solidFill>
                  <a:srgbClr val="FFFF00"/>
                </a:solidFill>
              </a:rPr>
              <a:t>paneel</a:t>
            </a:r>
          </a:p>
        </p:txBody>
      </p:sp>
      <p:sp>
        <p:nvSpPr>
          <p:cNvPr id="23597" name="Text Box 45">
            <a:extLst>
              <a:ext uri="{FF2B5EF4-FFF2-40B4-BE49-F238E27FC236}">
                <a16:creationId xmlns:a16="http://schemas.microsoft.com/office/drawing/2014/main" id="{F001CE01-EC94-C586-774D-63542CFC6A18}"/>
              </a:ext>
            </a:extLst>
          </p:cNvPr>
          <p:cNvSpPr txBox="1">
            <a:spLocks noChangeArrowheads="1"/>
          </p:cNvSpPr>
          <p:nvPr/>
        </p:nvSpPr>
        <p:spPr bwMode="auto">
          <a:xfrm>
            <a:off x="3709988" y="4552950"/>
            <a:ext cx="1079500"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spcBef>
                <a:spcPts val="1000"/>
              </a:spcBef>
              <a:buClrTx/>
              <a:buFontTx/>
              <a:buNone/>
            </a:pPr>
            <a:r>
              <a:rPr lang="nl-NL" altLang="nl-NL" sz="1600">
                <a:solidFill>
                  <a:srgbClr val="FFFF00"/>
                </a:solidFill>
              </a:rPr>
              <a:t>paneel</a:t>
            </a:r>
          </a:p>
        </p:txBody>
      </p:sp>
      <p:sp>
        <p:nvSpPr>
          <p:cNvPr id="23598" name="Text Box 46">
            <a:extLst>
              <a:ext uri="{FF2B5EF4-FFF2-40B4-BE49-F238E27FC236}">
                <a16:creationId xmlns:a16="http://schemas.microsoft.com/office/drawing/2014/main" id="{84DD1CCD-390F-007A-1596-020F13EB9DD5}"/>
              </a:ext>
            </a:extLst>
          </p:cNvPr>
          <p:cNvSpPr txBox="1">
            <a:spLocks noChangeArrowheads="1"/>
          </p:cNvSpPr>
          <p:nvPr/>
        </p:nvSpPr>
        <p:spPr bwMode="auto">
          <a:xfrm>
            <a:off x="5005388" y="4552950"/>
            <a:ext cx="1079500"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spcBef>
                <a:spcPts val="1000"/>
              </a:spcBef>
              <a:buClrTx/>
              <a:buFontTx/>
              <a:buNone/>
            </a:pPr>
            <a:r>
              <a:rPr lang="nl-NL" altLang="nl-NL" sz="1600">
                <a:solidFill>
                  <a:srgbClr val="FFFF00"/>
                </a:solidFill>
              </a:rPr>
              <a:t>paneel</a:t>
            </a:r>
          </a:p>
        </p:txBody>
      </p:sp>
      <p:sp>
        <p:nvSpPr>
          <p:cNvPr id="23599" name="Text Box 47">
            <a:extLst>
              <a:ext uri="{FF2B5EF4-FFF2-40B4-BE49-F238E27FC236}">
                <a16:creationId xmlns:a16="http://schemas.microsoft.com/office/drawing/2014/main" id="{A04E2836-B14A-65D4-9EA4-245FED2BDE37}"/>
              </a:ext>
            </a:extLst>
          </p:cNvPr>
          <p:cNvSpPr txBox="1">
            <a:spLocks noChangeArrowheads="1"/>
          </p:cNvSpPr>
          <p:nvPr/>
        </p:nvSpPr>
        <p:spPr bwMode="auto">
          <a:xfrm>
            <a:off x="8272463" y="6127750"/>
            <a:ext cx="1079500"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spcBef>
                <a:spcPts val="1000"/>
              </a:spcBef>
              <a:buClrTx/>
              <a:buFontTx/>
              <a:buNone/>
            </a:pPr>
            <a:r>
              <a:rPr lang="nl-NL" altLang="nl-NL" sz="1600">
                <a:solidFill>
                  <a:srgbClr val="FFFF00"/>
                </a:solidFill>
              </a:rPr>
              <a:t>net</a:t>
            </a:r>
          </a:p>
        </p:txBody>
      </p:sp>
      <p:sp>
        <p:nvSpPr>
          <p:cNvPr id="23600" name="Text Box 48">
            <a:extLst>
              <a:ext uri="{FF2B5EF4-FFF2-40B4-BE49-F238E27FC236}">
                <a16:creationId xmlns:a16="http://schemas.microsoft.com/office/drawing/2014/main" id="{5AAC38AC-EE99-9E06-E128-1F583757B3B9}"/>
              </a:ext>
            </a:extLst>
          </p:cNvPr>
          <p:cNvSpPr txBox="1">
            <a:spLocks noChangeArrowheads="1"/>
          </p:cNvSpPr>
          <p:nvPr/>
        </p:nvSpPr>
        <p:spPr bwMode="auto">
          <a:xfrm>
            <a:off x="1406525" y="4551363"/>
            <a:ext cx="1079500"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spcBef>
                <a:spcPts val="1000"/>
              </a:spcBef>
              <a:buClrTx/>
              <a:buFontTx/>
              <a:buNone/>
            </a:pPr>
            <a:r>
              <a:rPr lang="nl-NL" altLang="nl-NL" sz="1600">
                <a:solidFill>
                  <a:srgbClr val="FFFF00"/>
                </a:solidFill>
              </a:rPr>
              <a:t>paneel</a:t>
            </a:r>
          </a:p>
        </p:txBody>
      </p:sp>
      <p:sp>
        <p:nvSpPr>
          <p:cNvPr id="23601" name="Text Box 49">
            <a:extLst>
              <a:ext uri="{FF2B5EF4-FFF2-40B4-BE49-F238E27FC236}">
                <a16:creationId xmlns:a16="http://schemas.microsoft.com/office/drawing/2014/main" id="{E1B978FC-FADB-771A-AD41-7167B6E3EC95}"/>
              </a:ext>
            </a:extLst>
          </p:cNvPr>
          <p:cNvSpPr txBox="1">
            <a:spLocks noChangeArrowheads="1"/>
          </p:cNvSpPr>
          <p:nvPr/>
        </p:nvSpPr>
        <p:spPr bwMode="auto">
          <a:xfrm>
            <a:off x="1547813" y="3357563"/>
            <a:ext cx="1944687"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spcBef>
                <a:spcPts val="1000"/>
              </a:spcBef>
              <a:buClrTx/>
              <a:buFontTx/>
              <a:buNone/>
            </a:pPr>
            <a:r>
              <a:rPr lang="nl-NL" altLang="nl-NL" sz="1600">
                <a:solidFill>
                  <a:srgbClr val="FF3300"/>
                </a:solidFill>
              </a:rPr>
              <a:t>gelijkspanning</a:t>
            </a:r>
          </a:p>
        </p:txBody>
      </p:sp>
      <p:sp>
        <p:nvSpPr>
          <p:cNvPr id="23602" name="Text Box 50">
            <a:extLst>
              <a:ext uri="{FF2B5EF4-FFF2-40B4-BE49-F238E27FC236}">
                <a16:creationId xmlns:a16="http://schemas.microsoft.com/office/drawing/2014/main" id="{CE9E76D6-B391-83F4-5172-117FBDBB6CF8}"/>
              </a:ext>
            </a:extLst>
          </p:cNvPr>
          <p:cNvSpPr txBox="1">
            <a:spLocks noChangeArrowheads="1"/>
          </p:cNvSpPr>
          <p:nvPr/>
        </p:nvSpPr>
        <p:spPr bwMode="auto">
          <a:xfrm>
            <a:off x="1404938" y="6381750"/>
            <a:ext cx="1944687"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spcBef>
                <a:spcPts val="1000"/>
              </a:spcBef>
              <a:buClrTx/>
              <a:buFontTx/>
              <a:buNone/>
            </a:pPr>
            <a:r>
              <a:rPr lang="nl-NL" altLang="nl-NL" sz="1600">
                <a:solidFill>
                  <a:srgbClr val="FF3300"/>
                </a:solidFill>
              </a:rPr>
              <a:t>wisselspanning</a:t>
            </a:r>
          </a:p>
        </p:txBody>
      </p:sp>
      <p:sp>
        <p:nvSpPr>
          <p:cNvPr id="23603" name="Line 51">
            <a:extLst>
              <a:ext uri="{FF2B5EF4-FFF2-40B4-BE49-F238E27FC236}">
                <a16:creationId xmlns:a16="http://schemas.microsoft.com/office/drawing/2014/main" id="{CAE05A73-CB05-45F8-78FA-86EF9046B41D}"/>
              </a:ext>
            </a:extLst>
          </p:cNvPr>
          <p:cNvSpPr>
            <a:spLocks noChangeShapeType="1"/>
          </p:cNvSpPr>
          <p:nvPr/>
        </p:nvSpPr>
        <p:spPr bwMode="auto">
          <a:xfrm flipV="1">
            <a:off x="6697663" y="6327775"/>
            <a:ext cx="1574800" cy="12700"/>
          </a:xfrm>
          <a:prstGeom prst="line">
            <a:avLst/>
          </a:prstGeom>
          <a:noFill/>
          <a:ln w="28440" cap="sq">
            <a:solidFill>
              <a:srgbClr val="FFFFFF"/>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nl-NL"/>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25601" name="Picture 1">
            <a:extLst>
              <a:ext uri="{FF2B5EF4-FFF2-40B4-BE49-F238E27FC236}">
                <a16:creationId xmlns:a16="http://schemas.microsoft.com/office/drawing/2014/main" id="{14A6E6A3-94C8-A76C-C003-3AEDC881B9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3638" y="260350"/>
            <a:ext cx="5238750" cy="64785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5602" name="Rectangle 2">
            <a:extLst>
              <a:ext uri="{FF2B5EF4-FFF2-40B4-BE49-F238E27FC236}">
                <a16:creationId xmlns:a16="http://schemas.microsoft.com/office/drawing/2014/main" id="{603059A1-92B3-7B8A-79C3-67E6A1AA5A81}"/>
              </a:ext>
            </a:extLst>
          </p:cNvPr>
          <p:cNvSpPr>
            <a:spLocks noChangeArrowheads="1"/>
          </p:cNvSpPr>
          <p:nvPr/>
        </p:nvSpPr>
        <p:spPr bwMode="auto">
          <a:xfrm>
            <a:off x="-1979613" y="438150"/>
            <a:ext cx="7772401" cy="1470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lgn="ctr">
              <a:buClrTx/>
              <a:buFontTx/>
              <a:buNone/>
            </a:pPr>
            <a:r>
              <a:rPr lang="nl-NL" altLang="nl-NL" sz="4400">
                <a:solidFill>
                  <a:srgbClr val="FFFF00"/>
                </a:solidFill>
              </a:rPr>
              <a:t>netcongestie</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26625" name="Picture 1">
            <a:extLst>
              <a:ext uri="{FF2B5EF4-FFF2-40B4-BE49-F238E27FC236}">
                <a16:creationId xmlns:a16="http://schemas.microsoft.com/office/drawing/2014/main" id="{8A23BAD9-9953-639F-D47C-F6F6E3F22B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4888" y="260350"/>
            <a:ext cx="2857500" cy="35337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6626" name="Picture 2">
            <a:extLst>
              <a:ext uri="{FF2B5EF4-FFF2-40B4-BE49-F238E27FC236}">
                <a16:creationId xmlns:a16="http://schemas.microsoft.com/office/drawing/2014/main" id="{DC4F4020-3DB5-15CD-28FF-58BBF5734E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9488" y="957263"/>
            <a:ext cx="4465637" cy="58197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6627" name="Rectangle 3">
            <a:extLst>
              <a:ext uri="{FF2B5EF4-FFF2-40B4-BE49-F238E27FC236}">
                <a16:creationId xmlns:a16="http://schemas.microsoft.com/office/drawing/2014/main" id="{0F91E615-BE72-1211-66E7-C515FBBAA0BE}"/>
              </a:ext>
            </a:extLst>
          </p:cNvPr>
          <p:cNvSpPr>
            <a:spLocks noChangeArrowheads="1"/>
          </p:cNvSpPr>
          <p:nvPr/>
        </p:nvSpPr>
        <p:spPr bwMode="auto">
          <a:xfrm>
            <a:off x="-712788" y="0"/>
            <a:ext cx="7772401" cy="1470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lgn="ctr">
              <a:buClrTx/>
              <a:buFontTx/>
              <a:buNone/>
            </a:pPr>
            <a:r>
              <a:rPr lang="nl-NL" altLang="nl-NL" sz="4400">
                <a:solidFill>
                  <a:srgbClr val="FFFF00"/>
                </a:solidFill>
              </a:rPr>
              <a:t>253V afkappen</a:t>
            </a:r>
          </a:p>
        </p:txBody>
      </p:sp>
      <p:sp>
        <p:nvSpPr>
          <p:cNvPr id="26628" name="Text Box 4">
            <a:extLst>
              <a:ext uri="{FF2B5EF4-FFF2-40B4-BE49-F238E27FC236}">
                <a16:creationId xmlns:a16="http://schemas.microsoft.com/office/drawing/2014/main" id="{49D8B0AB-B590-6FE5-5605-4770A68BD3FF}"/>
              </a:ext>
            </a:extLst>
          </p:cNvPr>
          <p:cNvSpPr txBox="1">
            <a:spLocks noChangeArrowheads="1"/>
          </p:cNvSpPr>
          <p:nvPr/>
        </p:nvSpPr>
        <p:spPr bwMode="auto">
          <a:xfrm>
            <a:off x="514350" y="1631950"/>
            <a:ext cx="1339850"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spcBef>
                <a:spcPts val="1125"/>
              </a:spcBef>
              <a:buClrTx/>
              <a:buFontTx/>
              <a:buNone/>
            </a:pPr>
            <a:r>
              <a:rPr lang="nl-NL" altLang="nl-NL">
                <a:solidFill>
                  <a:srgbClr val="FF3300"/>
                </a:solidFill>
              </a:rPr>
              <a:t>253V</a:t>
            </a:r>
          </a:p>
        </p:txBody>
      </p:sp>
      <p:sp>
        <p:nvSpPr>
          <p:cNvPr id="26629" name="Text Box 5">
            <a:extLst>
              <a:ext uri="{FF2B5EF4-FFF2-40B4-BE49-F238E27FC236}">
                <a16:creationId xmlns:a16="http://schemas.microsoft.com/office/drawing/2014/main" id="{4C24DF45-23D4-B3A0-FACC-3C2FE79B846C}"/>
              </a:ext>
            </a:extLst>
          </p:cNvPr>
          <p:cNvSpPr txBox="1">
            <a:spLocks noChangeArrowheads="1"/>
          </p:cNvSpPr>
          <p:nvPr/>
        </p:nvSpPr>
        <p:spPr bwMode="auto">
          <a:xfrm>
            <a:off x="1184275" y="2063750"/>
            <a:ext cx="2133600"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spcBef>
                <a:spcPts val="1125"/>
              </a:spcBef>
              <a:buClrTx/>
              <a:buFontTx/>
              <a:buNone/>
            </a:pPr>
            <a:r>
              <a:rPr lang="nl-NL" altLang="nl-NL">
                <a:solidFill>
                  <a:srgbClr val="33CC33"/>
                </a:solidFill>
              </a:rPr>
              <a:t>netspanning</a:t>
            </a:r>
          </a:p>
        </p:txBody>
      </p:sp>
      <p:sp>
        <p:nvSpPr>
          <p:cNvPr id="26630" name="Text Box 6">
            <a:extLst>
              <a:ext uri="{FF2B5EF4-FFF2-40B4-BE49-F238E27FC236}">
                <a16:creationId xmlns:a16="http://schemas.microsoft.com/office/drawing/2014/main" id="{A45AB794-3D36-7AC8-CD4F-AC72DDDB9909}"/>
              </a:ext>
            </a:extLst>
          </p:cNvPr>
          <p:cNvSpPr txBox="1">
            <a:spLocks noChangeArrowheads="1"/>
          </p:cNvSpPr>
          <p:nvPr/>
        </p:nvSpPr>
        <p:spPr bwMode="auto">
          <a:xfrm>
            <a:off x="514350" y="4394200"/>
            <a:ext cx="1339850"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spcBef>
                <a:spcPts val="1125"/>
              </a:spcBef>
              <a:buClrTx/>
              <a:buFontTx/>
              <a:buNone/>
            </a:pPr>
            <a:r>
              <a:rPr lang="nl-NL" altLang="nl-NL">
                <a:solidFill>
                  <a:srgbClr val="FF3300"/>
                </a:solidFill>
              </a:rPr>
              <a:t>253V</a:t>
            </a:r>
          </a:p>
        </p:txBody>
      </p:sp>
      <p:sp>
        <p:nvSpPr>
          <p:cNvPr id="26631" name="Text Box 7">
            <a:extLst>
              <a:ext uri="{FF2B5EF4-FFF2-40B4-BE49-F238E27FC236}">
                <a16:creationId xmlns:a16="http://schemas.microsoft.com/office/drawing/2014/main" id="{764E32F3-A669-A6E0-3246-D6A47F958064}"/>
              </a:ext>
            </a:extLst>
          </p:cNvPr>
          <p:cNvSpPr txBox="1">
            <a:spLocks noChangeArrowheads="1"/>
          </p:cNvSpPr>
          <p:nvPr/>
        </p:nvSpPr>
        <p:spPr bwMode="auto">
          <a:xfrm>
            <a:off x="1184275" y="4826000"/>
            <a:ext cx="2133600"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spcBef>
                <a:spcPts val="1125"/>
              </a:spcBef>
              <a:buClrTx/>
              <a:buFontTx/>
              <a:buNone/>
            </a:pPr>
            <a:r>
              <a:rPr lang="nl-NL" altLang="nl-NL">
                <a:solidFill>
                  <a:srgbClr val="33CC33"/>
                </a:solidFill>
              </a:rPr>
              <a:t>netspanning</a:t>
            </a:r>
          </a:p>
        </p:txBody>
      </p:sp>
      <p:sp>
        <p:nvSpPr>
          <p:cNvPr id="26632" name="AutoShape 8">
            <a:extLst>
              <a:ext uri="{FF2B5EF4-FFF2-40B4-BE49-F238E27FC236}">
                <a16:creationId xmlns:a16="http://schemas.microsoft.com/office/drawing/2014/main" id="{A7458341-42BB-9BDF-C705-FECB51D0AF4E}"/>
              </a:ext>
            </a:extLst>
          </p:cNvPr>
          <p:cNvSpPr>
            <a:spLocks noChangeArrowheads="1"/>
          </p:cNvSpPr>
          <p:nvPr/>
        </p:nvSpPr>
        <p:spPr bwMode="auto">
          <a:xfrm rot="20700000" flipV="1">
            <a:off x="2624138" y="4024313"/>
            <a:ext cx="485775" cy="395287"/>
          </a:xfrm>
          <a:prstGeom prst="upArrow">
            <a:avLst>
              <a:gd name="adj1" fmla="val 50000"/>
              <a:gd name="adj2" fmla="val 25000"/>
            </a:avLst>
          </a:prstGeom>
          <a:solidFill>
            <a:srgbClr val="FF330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sp>
        <p:nvSpPr>
          <p:cNvPr id="26633" name="AutoShape 9">
            <a:extLst>
              <a:ext uri="{FF2B5EF4-FFF2-40B4-BE49-F238E27FC236}">
                <a16:creationId xmlns:a16="http://schemas.microsoft.com/office/drawing/2014/main" id="{003517CF-1F5E-7094-CA2D-7D4B856AB8C5}"/>
              </a:ext>
            </a:extLst>
          </p:cNvPr>
          <p:cNvSpPr>
            <a:spLocks noChangeArrowheads="1"/>
          </p:cNvSpPr>
          <p:nvPr/>
        </p:nvSpPr>
        <p:spPr bwMode="auto">
          <a:xfrm rot="900000" flipV="1">
            <a:off x="3340100" y="4011613"/>
            <a:ext cx="485775" cy="395287"/>
          </a:xfrm>
          <a:prstGeom prst="upArrow">
            <a:avLst>
              <a:gd name="adj1" fmla="val 50000"/>
              <a:gd name="adj2" fmla="val 25000"/>
            </a:avLst>
          </a:prstGeom>
          <a:solidFill>
            <a:srgbClr val="FF330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sp>
        <p:nvSpPr>
          <p:cNvPr id="26634" name="Text Box 10">
            <a:extLst>
              <a:ext uri="{FF2B5EF4-FFF2-40B4-BE49-F238E27FC236}">
                <a16:creationId xmlns:a16="http://schemas.microsoft.com/office/drawing/2014/main" id="{7CCE9775-CE8F-9040-9C9D-B1CE3E2184F3}"/>
              </a:ext>
            </a:extLst>
          </p:cNvPr>
          <p:cNvSpPr txBox="1">
            <a:spLocks noChangeArrowheads="1"/>
          </p:cNvSpPr>
          <p:nvPr/>
        </p:nvSpPr>
        <p:spPr bwMode="auto">
          <a:xfrm>
            <a:off x="2657475" y="3314700"/>
            <a:ext cx="1838325"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spcBef>
                <a:spcPts val="1125"/>
              </a:spcBef>
              <a:buClrTx/>
              <a:buFontTx/>
              <a:buNone/>
            </a:pPr>
            <a:r>
              <a:rPr lang="nl-NL" altLang="nl-NL"/>
              <a:t>productie</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7649" name="Rectangle 1">
            <a:extLst>
              <a:ext uri="{FF2B5EF4-FFF2-40B4-BE49-F238E27FC236}">
                <a16:creationId xmlns:a16="http://schemas.microsoft.com/office/drawing/2014/main" id="{4BBCAB46-DC27-3921-916A-8A79742F0A60}"/>
              </a:ext>
            </a:extLst>
          </p:cNvPr>
          <p:cNvSpPr>
            <a:spLocks noChangeArrowheads="1"/>
          </p:cNvSpPr>
          <p:nvPr/>
        </p:nvSpPr>
        <p:spPr bwMode="auto">
          <a:xfrm>
            <a:off x="971550" y="3954463"/>
            <a:ext cx="8439150" cy="1470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marL="838200" indent="-836613">
              <a:tabLst>
                <a:tab pos="838200" algn="l"/>
                <a:tab pos="912813" algn="l"/>
                <a:tab pos="1827213" algn="l"/>
                <a:tab pos="2741613" algn="l"/>
                <a:tab pos="3656013" algn="l"/>
                <a:tab pos="4570413" algn="l"/>
                <a:tab pos="5484813" algn="l"/>
                <a:tab pos="6399213" algn="l"/>
                <a:tab pos="7313613" algn="l"/>
                <a:tab pos="8228013" algn="l"/>
                <a:tab pos="9142413" algn="l"/>
                <a:tab pos="10056813" algn="l"/>
              </a:tabLst>
              <a:defRPr>
                <a:solidFill>
                  <a:srgbClr val="000000"/>
                </a:solidFill>
                <a:latin typeface="Arial" panose="020B0604020202020204" pitchFamily="34" charset="0"/>
                <a:cs typeface="Arial" panose="020B0604020202020204" pitchFamily="34" charset="0"/>
              </a:defRPr>
            </a:lvl1pPr>
            <a:lvl2pPr>
              <a:tabLst>
                <a:tab pos="838200" algn="l"/>
                <a:tab pos="912813" algn="l"/>
                <a:tab pos="1827213" algn="l"/>
                <a:tab pos="2741613" algn="l"/>
                <a:tab pos="3656013" algn="l"/>
                <a:tab pos="4570413" algn="l"/>
                <a:tab pos="5484813" algn="l"/>
                <a:tab pos="6399213" algn="l"/>
                <a:tab pos="7313613" algn="l"/>
                <a:tab pos="8228013" algn="l"/>
                <a:tab pos="9142413" algn="l"/>
                <a:tab pos="10056813" algn="l"/>
              </a:tabLst>
              <a:defRPr>
                <a:solidFill>
                  <a:srgbClr val="000000"/>
                </a:solidFill>
                <a:latin typeface="Arial" panose="020B0604020202020204" pitchFamily="34" charset="0"/>
                <a:cs typeface="Arial" panose="020B0604020202020204" pitchFamily="34" charset="0"/>
              </a:defRPr>
            </a:lvl2pPr>
            <a:lvl3pPr>
              <a:tabLst>
                <a:tab pos="838200" algn="l"/>
                <a:tab pos="912813" algn="l"/>
                <a:tab pos="1827213" algn="l"/>
                <a:tab pos="2741613" algn="l"/>
                <a:tab pos="3656013" algn="l"/>
                <a:tab pos="4570413" algn="l"/>
                <a:tab pos="5484813" algn="l"/>
                <a:tab pos="6399213" algn="l"/>
                <a:tab pos="7313613" algn="l"/>
                <a:tab pos="8228013" algn="l"/>
                <a:tab pos="9142413" algn="l"/>
                <a:tab pos="10056813" algn="l"/>
              </a:tabLst>
              <a:defRPr>
                <a:solidFill>
                  <a:srgbClr val="000000"/>
                </a:solidFill>
                <a:latin typeface="Arial" panose="020B0604020202020204" pitchFamily="34" charset="0"/>
                <a:cs typeface="Arial" panose="020B0604020202020204" pitchFamily="34" charset="0"/>
              </a:defRPr>
            </a:lvl3pPr>
            <a:lvl4pPr>
              <a:tabLst>
                <a:tab pos="838200" algn="l"/>
                <a:tab pos="912813" algn="l"/>
                <a:tab pos="1827213" algn="l"/>
                <a:tab pos="2741613" algn="l"/>
                <a:tab pos="3656013" algn="l"/>
                <a:tab pos="4570413" algn="l"/>
                <a:tab pos="5484813" algn="l"/>
                <a:tab pos="6399213" algn="l"/>
                <a:tab pos="7313613" algn="l"/>
                <a:tab pos="8228013" algn="l"/>
                <a:tab pos="9142413" algn="l"/>
                <a:tab pos="10056813" algn="l"/>
              </a:tabLst>
              <a:defRPr>
                <a:solidFill>
                  <a:srgbClr val="000000"/>
                </a:solidFill>
                <a:latin typeface="Arial" panose="020B0604020202020204" pitchFamily="34" charset="0"/>
                <a:cs typeface="Arial" panose="020B0604020202020204" pitchFamily="34" charset="0"/>
              </a:defRPr>
            </a:lvl4pPr>
            <a:lvl5pPr>
              <a:tabLst>
                <a:tab pos="838200" algn="l"/>
                <a:tab pos="912813" algn="l"/>
                <a:tab pos="1827213" algn="l"/>
                <a:tab pos="2741613" algn="l"/>
                <a:tab pos="3656013" algn="l"/>
                <a:tab pos="4570413" algn="l"/>
                <a:tab pos="5484813" algn="l"/>
                <a:tab pos="6399213" algn="l"/>
                <a:tab pos="7313613" algn="l"/>
                <a:tab pos="8228013" algn="l"/>
                <a:tab pos="9142413" algn="l"/>
                <a:tab pos="10056813"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838200" algn="l"/>
                <a:tab pos="912813" algn="l"/>
                <a:tab pos="1827213" algn="l"/>
                <a:tab pos="2741613" algn="l"/>
                <a:tab pos="3656013" algn="l"/>
                <a:tab pos="4570413" algn="l"/>
                <a:tab pos="5484813" algn="l"/>
                <a:tab pos="6399213" algn="l"/>
                <a:tab pos="7313613" algn="l"/>
                <a:tab pos="8228013" algn="l"/>
                <a:tab pos="9142413" algn="l"/>
                <a:tab pos="10056813"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838200" algn="l"/>
                <a:tab pos="912813" algn="l"/>
                <a:tab pos="1827213" algn="l"/>
                <a:tab pos="2741613" algn="l"/>
                <a:tab pos="3656013" algn="l"/>
                <a:tab pos="4570413" algn="l"/>
                <a:tab pos="5484813" algn="l"/>
                <a:tab pos="6399213" algn="l"/>
                <a:tab pos="7313613" algn="l"/>
                <a:tab pos="8228013" algn="l"/>
                <a:tab pos="9142413" algn="l"/>
                <a:tab pos="10056813"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838200" algn="l"/>
                <a:tab pos="912813" algn="l"/>
                <a:tab pos="1827213" algn="l"/>
                <a:tab pos="2741613" algn="l"/>
                <a:tab pos="3656013" algn="l"/>
                <a:tab pos="4570413" algn="l"/>
                <a:tab pos="5484813" algn="l"/>
                <a:tab pos="6399213" algn="l"/>
                <a:tab pos="7313613" algn="l"/>
                <a:tab pos="8228013" algn="l"/>
                <a:tab pos="9142413" algn="l"/>
                <a:tab pos="10056813"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838200" algn="l"/>
                <a:tab pos="912813" algn="l"/>
                <a:tab pos="1827213" algn="l"/>
                <a:tab pos="2741613" algn="l"/>
                <a:tab pos="3656013" algn="l"/>
                <a:tab pos="4570413" algn="l"/>
                <a:tab pos="5484813" algn="l"/>
                <a:tab pos="6399213" algn="l"/>
                <a:tab pos="7313613" algn="l"/>
                <a:tab pos="8228013" algn="l"/>
                <a:tab pos="9142413" algn="l"/>
                <a:tab pos="10056813" algn="l"/>
              </a:tabLst>
              <a:defRPr>
                <a:solidFill>
                  <a:srgbClr val="000000"/>
                </a:solidFill>
                <a:latin typeface="Arial" panose="020B0604020202020204" pitchFamily="34" charset="0"/>
                <a:cs typeface="Arial" panose="020B0604020202020204" pitchFamily="34" charset="0"/>
              </a:defRPr>
            </a:lvl9pPr>
          </a:lstStyle>
          <a:p>
            <a:pPr>
              <a:buClrTx/>
              <a:buFontTx/>
              <a:buNone/>
            </a:pPr>
            <a:r>
              <a:rPr lang="nl-NL" altLang="nl-NL" sz="2800">
                <a:solidFill>
                  <a:srgbClr val="FFFF00"/>
                </a:solidFill>
              </a:rPr>
              <a:t>	jammer, verlies nemen </a:t>
            </a:r>
            <a:br>
              <a:rPr lang="nl-NL" altLang="nl-NL" sz="2800">
                <a:solidFill>
                  <a:srgbClr val="FFFF00"/>
                </a:solidFill>
              </a:rPr>
            </a:br>
            <a:r>
              <a:rPr lang="nl-NL" altLang="nl-NL" sz="2800">
                <a:solidFill>
                  <a:srgbClr val="FFFF00"/>
                </a:solidFill>
              </a:rPr>
              <a:t>oost-west opstelling</a:t>
            </a:r>
            <a:br>
              <a:rPr lang="nl-NL" altLang="nl-NL" sz="2800">
                <a:solidFill>
                  <a:srgbClr val="FFFF00"/>
                </a:solidFill>
              </a:rPr>
            </a:br>
            <a:r>
              <a:rPr lang="nl-NL" altLang="nl-NL" sz="2800">
                <a:solidFill>
                  <a:srgbClr val="FFFF00"/>
                </a:solidFill>
              </a:rPr>
              <a:t>netverzwaring door netbeheerder</a:t>
            </a:r>
          </a:p>
          <a:p>
            <a:pPr>
              <a:buClrTx/>
              <a:buFontTx/>
              <a:buNone/>
            </a:pPr>
            <a:r>
              <a:rPr lang="nl-NL" altLang="nl-NL" sz="2800">
                <a:solidFill>
                  <a:srgbClr val="FFFF00"/>
                </a:solidFill>
              </a:rPr>
              <a:t> 	waterstof produceren met stroomoverschot</a:t>
            </a:r>
            <a:br>
              <a:rPr lang="nl-NL" altLang="nl-NL" sz="2800">
                <a:solidFill>
                  <a:srgbClr val="FFFF00"/>
                </a:solidFill>
              </a:rPr>
            </a:br>
            <a:r>
              <a:rPr lang="nl-NL" altLang="nl-NL" sz="2800">
                <a:solidFill>
                  <a:srgbClr val="FFFF00"/>
                </a:solidFill>
              </a:rPr>
              <a:t>energiegedrag</a:t>
            </a:r>
            <a:br>
              <a:rPr lang="nl-NL" altLang="nl-NL" sz="2800">
                <a:solidFill>
                  <a:srgbClr val="FFFF00"/>
                </a:solidFill>
              </a:rPr>
            </a:br>
            <a:r>
              <a:rPr lang="nl-NL" altLang="nl-NL" sz="2800">
                <a:solidFill>
                  <a:srgbClr val="FFFF00"/>
                </a:solidFill>
              </a:rPr>
              <a:t>thuisbatterij</a:t>
            </a:r>
            <a:br>
              <a:rPr lang="nl-NL" altLang="nl-NL" sz="2800">
                <a:solidFill>
                  <a:srgbClr val="FFFF00"/>
                </a:solidFill>
              </a:rPr>
            </a:br>
            <a:r>
              <a:rPr lang="nl-NL" altLang="nl-NL" sz="2800">
                <a:solidFill>
                  <a:srgbClr val="FFFF00"/>
                </a:solidFill>
              </a:rPr>
              <a:t>auto laden</a:t>
            </a:r>
            <a:br>
              <a:rPr lang="nl-NL" altLang="nl-NL" sz="2800">
                <a:solidFill>
                  <a:srgbClr val="FFFF00"/>
                </a:solidFill>
              </a:rPr>
            </a:br>
            <a:r>
              <a:rPr lang="nl-NL" altLang="nl-NL" sz="2800">
                <a:solidFill>
                  <a:srgbClr val="FFFF00"/>
                </a:solidFill>
              </a:rPr>
              <a:t>Kubie</a:t>
            </a:r>
          </a:p>
        </p:txBody>
      </p:sp>
      <p:pic>
        <p:nvPicPr>
          <p:cNvPr id="27650" name="Picture 2">
            <a:extLst>
              <a:ext uri="{FF2B5EF4-FFF2-40B4-BE49-F238E27FC236}">
                <a16:creationId xmlns:a16="http://schemas.microsoft.com/office/drawing/2014/main" id="{D6E3418C-272B-C597-AD4A-620261F2A1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4888" y="260350"/>
            <a:ext cx="2857500" cy="35337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7651" name="Rectangle 3">
            <a:extLst>
              <a:ext uri="{FF2B5EF4-FFF2-40B4-BE49-F238E27FC236}">
                <a16:creationId xmlns:a16="http://schemas.microsoft.com/office/drawing/2014/main" id="{CB3D2991-9CD4-6CF8-9FD9-06B40FEA5910}"/>
              </a:ext>
            </a:extLst>
          </p:cNvPr>
          <p:cNvSpPr>
            <a:spLocks noChangeArrowheads="1"/>
          </p:cNvSpPr>
          <p:nvPr/>
        </p:nvSpPr>
        <p:spPr bwMode="auto">
          <a:xfrm>
            <a:off x="-1217613" y="476250"/>
            <a:ext cx="7772401" cy="1470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lgn="ctr">
              <a:buClrTx/>
              <a:buFontTx/>
              <a:buNone/>
            </a:pPr>
            <a:r>
              <a:rPr lang="nl-NL" altLang="nl-NL" sz="4400">
                <a:solidFill>
                  <a:srgbClr val="FFFF00"/>
                </a:solidFill>
              </a:rPr>
              <a:t>netcongestie</a:t>
            </a:r>
          </a:p>
        </p:txBody>
      </p:sp>
      <p:sp>
        <p:nvSpPr>
          <p:cNvPr id="27652" name="Rectangle 4">
            <a:extLst>
              <a:ext uri="{FF2B5EF4-FFF2-40B4-BE49-F238E27FC236}">
                <a16:creationId xmlns:a16="http://schemas.microsoft.com/office/drawing/2014/main" id="{84636782-E34E-953D-9B08-DE74A9050DEF}"/>
              </a:ext>
            </a:extLst>
          </p:cNvPr>
          <p:cNvSpPr>
            <a:spLocks noChangeArrowheads="1"/>
          </p:cNvSpPr>
          <p:nvPr/>
        </p:nvSpPr>
        <p:spPr bwMode="auto">
          <a:xfrm>
            <a:off x="1839913" y="1971675"/>
            <a:ext cx="1889125"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buClrTx/>
              <a:buFontTx/>
              <a:buNone/>
            </a:pPr>
            <a:r>
              <a:rPr lang="nl-NL" altLang="nl-NL" sz="2400">
                <a:solidFill>
                  <a:srgbClr val="FFFF00"/>
                </a:solidFill>
              </a:rPr>
              <a:t>oplossingen:</a:t>
            </a:r>
          </a:p>
        </p:txBody>
      </p:sp>
      <p:sp>
        <p:nvSpPr>
          <p:cNvPr id="27653" name="Oval 5">
            <a:extLst>
              <a:ext uri="{FF2B5EF4-FFF2-40B4-BE49-F238E27FC236}">
                <a16:creationId xmlns:a16="http://schemas.microsoft.com/office/drawing/2014/main" id="{2577889B-5C59-5B42-9D9D-2B30754C6339}"/>
              </a:ext>
            </a:extLst>
          </p:cNvPr>
          <p:cNvSpPr>
            <a:spLocks noChangeArrowheads="1"/>
          </p:cNvSpPr>
          <p:nvPr/>
        </p:nvSpPr>
        <p:spPr bwMode="auto">
          <a:xfrm>
            <a:off x="1135063" y="3162300"/>
            <a:ext cx="144462" cy="144463"/>
          </a:xfrm>
          <a:prstGeom prst="ellipse">
            <a:avLst/>
          </a:prstGeom>
          <a:solidFill>
            <a:srgbClr val="FF330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sp>
        <p:nvSpPr>
          <p:cNvPr id="27654" name="Oval 6">
            <a:extLst>
              <a:ext uri="{FF2B5EF4-FFF2-40B4-BE49-F238E27FC236}">
                <a16:creationId xmlns:a16="http://schemas.microsoft.com/office/drawing/2014/main" id="{D8688582-8C14-D9E9-5E37-70312331BF64}"/>
              </a:ext>
            </a:extLst>
          </p:cNvPr>
          <p:cNvSpPr>
            <a:spLocks noChangeArrowheads="1"/>
          </p:cNvSpPr>
          <p:nvPr/>
        </p:nvSpPr>
        <p:spPr bwMode="auto">
          <a:xfrm>
            <a:off x="1135063" y="3594100"/>
            <a:ext cx="144462" cy="144463"/>
          </a:xfrm>
          <a:prstGeom prst="ellipse">
            <a:avLst/>
          </a:prstGeom>
          <a:solidFill>
            <a:srgbClr val="FF330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sp>
        <p:nvSpPr>
          <p:cNvPr id="27655" name="Oval 7">
            <a:extLst>
              <a:ext uri="{FF2B5EF4-FFF2-40B4-BE49-F238E27FC236}">
                <a16:creationId xmlns:a16="http://schemas.microsoft.com/office/drawing/2014/main" id="{06A1CD6B-B4C8-BC9B-3B20-D79F9A13B832}"/>
              </a:ext>
            </a:extLst>
          </p:cNvPr>
          <p:cNvSpPr>
            <a:spLocks noChangeArrowheads="1"/>
          </p:cNvSpPr>
          <p:nvPr/>
        </p:nvSpPr>
        <p:spPr bwMode="auto">
          <a:xfrm>
            <a:off x="1135063" y="4027488"/>
            <a:ext cx="144462" cy="144462"/>
          </a:xfrm>
          <a:prstGeom prst="ellipse">
            <a:avLst/>
          </a:prstGeom>
          <a:solidFill>
            <a:srgbClr val="FF330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sp>
        <p:nvSpPr>
          <p:cNvPr id="27656" name="Oval 8">
            <a:extLst>
              <a:ext uri="{FF2B5EF4-FFF2-40B4-BE49-F238E27FC236}">
                <a16:creationId xmlns:a16="http://schemas.microsoft.com/office/drawing/2014/main" id="{7846CECC-75AC-91CC-C840-6C876017375E}"/>
              </a:ext>
            </a:extLst>
          </p:cNvPr>
          <p:cNvSpPr>
            <a:spLocks noChangeArrowheads="1"/>
          </p:cNvSpPr>
          <p:nvPr/>
        </p:nvSpPr>
        <p:spPr bwMode="auto">
          <a:xfrm>
            <a:off x="1135063" y="4459288"/>
            <a:ext cx="144462" cy="144462"/>
          </a:xfrm>
          <a:prstGeom prst="ellipse">
            <a:avLst/>
          </a:prstGeom>
          <a:solidFill>
            <a:srgbClr val="FF330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sp>
        <p:nvSpPr>
          <p:cNvPr id="27657" name="Oval 9">
            <a:extLst>
              <a:ext uri="{FF2B5EF4-FFF2-40B4-BE49-F238E27FC236}">
                <a16:creationId xmlns:a16="http://schemas.microsoft.com/office/drawing/2014/main" id="{45FE327F-4343-6B3B-20BC-2AA3AFADE27C}"/>
              </a:ext>
            </a:extLst>
          </p:cNvPr>
          <p:cNvSpPr>
            <a:spLocks noChangeArrowheads="1"/>
          </p:cNvSpPr>
          <p:nvPr/>
        </p:nvSpPr>
        <p:spPr bwMode="auto">
          <a:xfrm>
            <a:off x="1135063" y="5224463"/>
            <a:ext cx="144462" cy="144462"/>
          </a:xfrm>
          <a:prstGeom prst="ellipse">
            <a:avLst/>
          </a:prstGeom>
          <a:solidFill>
            <a:srgbClr val="FF330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sp>
        <p:nvSpPr>
          <p:cNvPr id="27658" name="Oval 10">
            <a:extLst>
              <a:ext uri="{FF2B5EF4-FFF2-40B4-BE49-F238E27FC236}">
                <a16:creationId xmlns:a16="http://schemas.microsoft.com/office/drawing/2014/main" id="{24DA55E3-FB46-AD5C-9005-6E283497BE7D}"/>
              </a:ext>
            </a:extLst>
          </p:cNvPr>
          <p:cNvSpPr>
            <a:spLocks noChangeArrowheads="1"/>
          </p:cNvSpPr>
          <p:nvPr/>
        </p:nvSpPr>
        <p:spPr bwMode="auto">
          <a:xfrm>
            <a:off x="1135063" y="5656263"/>
            <a:ext cx="144462" cy="144462"/>
          </a:xfrm>
          <a:prstGeom prst="ellipse">
            <a:avLst/>
          </a:prstGeom>
          <a:solidFill>
            <a:srgbClr val="FF330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sp>
        <p:nvSpPr>
          <p:cNvPr id="27659" name="Oval 11">
            <a:extLst>
              <a:ext uri="{FF2B5EF4-FFF2-40B4-BE49-F238E27FC236}">
                <a16:creationId xmlns:a16="http://schemas.microsoft.com/office/drawing/2014/main" id="{A6CE06A1-CCA2-C38F-488C-EC88755F9E9C}"/>
              </a:ext>
            </a:extLst>
          </p:cNvPr>
          <p:cNvSpPr>
            <a:spLocks noChangeArrowheads="1"/>
          </p:cNvSpPr>
          <p:nvPr/>
        </p:nvSpPr>
        <p:spPr bwMode="auto">
          <a:xfrm>
            <a:off x="1135063" y="6078538"/>
            <a:ext cx="144462" cy="144462"/>
          </a:xfrm>
          <a:prstGeom prst="ellipse">
            <a:avLst/>
          </a:prstGeom>
          <a:solidFill>
            <a:srgbClr val="FF330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8673" name="Rectangle 1">
            <a:extLst>
              <a:ext uri="{FF2B5EF4-FFF2-40B4-BE49-F238E27FC236}">
                <a16:creationId xmlns:a16="http://schemas.microsoft.com/office/drawing/2014/main" id="{4A6C7109-418D-9F79-CBA2-3204D669CEF3}"/>
              </a:ext>
            </a:extLst>
          </p:cNvPr>
          <p:cNvSpPr>
            <a:spLocks noChangeArrowheads="1"/>
          </p:cNvSpPr>
          <p:nvPr/>
        </p:nvSpPr>
        <p:spPr bwMode="auto">
          <a:xfrm>
            <a:off x="971550" y="3213100"/>
            <a:ext cx="7772400" cy="1470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marL="838200" indent="-836613">
              <a:tabLst>
                <a:tab pos="838200" algn="l"/>
                <a:tab pos="1752600" algn="l"/>
                <a:tab pos="2667000" algn="l"/>
                <a:tab pos="3581400" algn="l"/>
                <a:tab pos="4495800" algn="l"/>
                <a:tab pos="5410200" algn="l"/>
                <a:tab pos="6324600" algn="l"/>
                <a:tab pos="7239000" algn="l"/>
                <a:tab pos="8153400" algn="l"/>
                <a:tab pos="9067800" algn="l"/>
                <a:tab pos="9982200" algn="l"/>
                <a:tab pos="10896600" algn="l"/>
              </a:tabLst>
              <a:defRPr>
                <a:solidFill>
                  <a:srgbClr val="000000"/>
                </a:solidFill>
                <a:latin typeface="Arial" panose="020B0604020202020204" pitchFamily="34" charset="0"/>
                <a:cs typeface="Arial" panose="020B0604020202020204" pitchFamily="34" charset="0"/>
              </a:defRPr>
            </a:lvl1pPr>
            <a:lvl2pPr>
              <a:tabLst>
                <a:tab pos="838200" algn="l"/>
                <a:tab pos="1752600" algn="l"/>
                <a:tab pos="2667000" algn="l"/>
                <a:tab pos="3581400" algn="l"/>
                <a:tab pos="4495800" algn="l"/>
                <a:tab pos="5410200" algn="l"/>
                <a:tab pos="6324600" algn="l"/>
                <a:tab pos="7239000" algn="l"/>
                <a:tab pos="8153400" algn="l"/>
                <a:tab pos="9067800" algn="l"/>
                <a:tab pos="9982200" algn="l"/>
                <a:tab pos="10896600" algn="l"/>
              </a:tabLst>
              <a:defRPr>
                <a:solidFill>
                  <a:srgbClr val="000000"/>
                </a:solidFill>
                <a:latin typeface="Arial" panose="020B0604020202020204" pitchFamily="34" charset="0"/>
                <a:cs typeface="Arial" panose="020B0604020202020204" pitchFamily="34" charset="0"/>
              </a:defRPr>
            </a:lvl2pPr>
            <a:lvl3pPr>
              <a:tabLst>
                <a:tab pos="838200" algn="l"/>
                <a:tab pos="1752600" algn="l"/>
                <a:tab pos="2667000" algn="l"/>
                <a:tab pos="3581400" algn="l"/>
                <a:tab pos="4495800" algn="l"/>
                <a:tab pos="5410200" algn="l"/>
                <a:tab pos="6324600" algn="l"/>
                <a:tab pos="7239000" algn="l"/>
                <a:tab pos="8153400" algn="l"/>
                <a:tab pos="9067800" algn="l"/>
                <a:tab pos="9982200" algn="l"/>
                <a:tab pos="10896600" algn="l"/>
              </a:tabLst>
              <a:defRPr>
                <a:solidFill>
                  <a:srgbClr val="000000"/>
                </a:solidFill>
                <a:latin typeface="Arial" panose="020B0604020202020204" pitchFamily="34" charset="0"/>
                <a:cs typeface="Arial" panose="020B0604020202020204" pitchFamily="34" charset="0"/>
              </a:defRPr>
            </a:lvl3pPr>
            <a:lvl4pPr>
              <a:tabLst>
                <a:tab pos="838200" algn="l"/>
                <a:tab pos="1752600" algn="l"/>
                <a:tab pos="2667000" algn="l"/>
                <a:tab pos="3581400" algn="l"/>
                <a:tab pos="4495800" algn="l"/>
                <a:tab pos="5410200" algn="l"/>
                <a:tab pos="6324600" algn="l"/>
                <a:tab pos="7239000" algn="l"/>
                <a:tab pos="8153400" algn="l"/>
                <a:tab pos="9067800" algn="l"/>
                <a:tab pos="9982200" algn="l"/>
                <a:tab pos="10896600" algn="l"/>
              </a:tabLst>
              <a:defRPr>
                <a:solidFill>
                  <a:srgbClr val="000000"/>
                </a:solidFill>
                <a:latin typeface="Arial" panose="020B0604020202020204" pitchFamily="34" charset="0"/>
                <a:cs typeface="Arial" panose="020B0604020202020204" pitchFamily="34" charset="0"/>
              </a:defRPr>
            </a:lvl4pPr>
            <a:lvl5pPr>
              <a:tabLst>
                <a:tab pos="838200" algn="l"/>
                <a:tab pos="1752600" algn="l"/>
                <a:tab pos="2667000" algn="l"/>
                <a:tab pos="3581400" algn="l"/>
                <a:tab pos="4495800" algn="l"/>
                <a:tab pos="5410200" algn="l"/>
                <a:tab pos="6324600" algn="l"/>
                <a:tab pos="7239000" algn="l"/>
                <a:tab pos="8153400" algn="l"/>
                <a:tab pos="9067800" algn="l"/>
                <a:tab pos="9982200" algn="l"/>
                <a:tab pos="108966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838200" algn="l"/>
                <a:tab pos="1752600" algn="l"/>
                <a:tab pos="2667000" algn="l"/>
                <a:tab pos="3581400" algn="l"/>
                <a:tab pos="4495800" algn="l"/>
                <a:tab pos="5410200" algn="l"/>
                <a:tab pos="6324600" algn="l"/>
                <a:tab pos="7239000" algn="l"/>
                <a:tab pos="8153400" algn="l"/>
                <a:tab pos="9067800" algn="l"/>
                <a:tab pos="9982200" algn="l"/>
                <a:tab pos="108966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838200" algn="l"/>
                <a:tab pos="1752600" algn="l"/>
                <a:tab pos="2667000" algn="l"/>
                <a:tab pos="3581400" algn="l"/>
                <a:tab pos="4495800" algn="l"/>
                <a:tab pos="5410200" algn="l"/>
                <a:tab pos="6324600" algn="l"/>
                <a:tab pos="7239000" algn="l"/>
                <a:tab pos="8153400" algn="l"/>
                <a:tab pos="9067800" algn="l"/>
                <a:tab pos="9982200" algn="l"/>
                <a:tab pos="108966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838200" algn="l"/>
                <a:tab pos="1752600" algn="l"/>
                <a:tab pos="2667000" algn="l"/>
                <a:tab pos="3581400" algn="l"/>
                <a:tab pos="4495800" algn="l"/>
                <a:tab pos="5410200" algn="l"/>
                <a:tab pos="6324600" algn="l"/>
                <a:tab pos="7239000" algn="l"/>
                <a:tab pos="8153400" algn="l"/>
                <a:tab pos="9067800" algn="l"/>
                <a:tab pos="9982200" algn="l"/>
                <a:tab pos="108966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838200" algn="l"/>
                <a:tab pos="1752600" algn="l"/>
                <a:tab pos="2667000" algn="l"/>
                <a:tab pos="3581400" algn="l"/>
                <a:tab pos="4495800" algn="l"/>
                <a:tab pos="5410200" algn="l"/>
                <a:tab pos="6324600" algn="l"/>
                <a:tab pos="7239000" algn="l"/>
                <a:tab pos="8153400" algn="l"/>
                <a:tab pos="9067800" algn="l"/>
                <a:tab pos="9982200" algn="l"/>
                <a:tab pos="10896600" algn="l"/>
              </a:tabLst>
              <a:defRPr>
                <a:solidFill>
                  <a:srgbClr val="000000"/>
                </a:solidFill>
                <a:latin typeface="Arial" panose="020B0604020202020204" pitchFamily="34" charset="0"/>
                <a:cs typeface="Arial" panose="020B0604020202020204" pitchFamily="34" charset="0"/>
              </a:defRPr>
            </a:lvl9pPr>
          </a:lstStyle>
          <a:p>
            <a:pPr>
              <a:buClrTx/>
              <a:buFontTx/>
              <a:buNone/>
            </a:pPr>
            <a:r>
              <a:rPr lang="nl-NL" altLang="nl-NL" sz="2800">
                <a:solidFill>
                  <a:srgbClr val="FFFF00"/>
                </a:solidFill>
              </a:rPr>
              <a:t>        netcongestie</a:t>
            </a:r>
            <a:br>
              <a:rPr lang="nl-NL" altLang="nl-NL" sz="2800">
                <a:solidFill>
                  <a:srgbClr val="FFFF00"/>
                </a:solidFill>
              </a:rPr>
            </a:br>
            <a:r>
              <a:rPr lang="nl-NL" altLang="nl-NL" sz="2800">
                <a:solidFill>
                  <a:srgbClr val="FFFF00"/>
                </a:solidFill>
              </a:rPr>
              <a:t>geen saldering</a:t>
            </a:r>
          </a:p>
        </p:txBody>
      </p:sp>
      <p:pic>
        <p:nvPicPr>
          <p:cNvPr id="28674" name="Picture 2">
            <a:extLst>
              <a:ext uri="{FF2B5EF4-FFF2-40B4-BE49-F238E27FC236}">
                <a16:creationId xmlns:a16="http://schemas.microsoft.com/office/drawing/2014/main" id="{DA22B46A-8F8E-1BF9-C45B-D4C5D6D5BE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4888" y="260350"/>
            <a:ext cx="2857500" cy="35337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8675" name="Rectangle 3">
            <a:extLst>
              <a:ext uri="{FF2B5EF4-FFF2-40B4-BE49-F238E27FC236}">
                <a16:creationId xmlns:a16="http://schemas.microsoft.com/office/drawing/2014/main" id="{41900319-88B6-8EA1-EF8D-0E645C42C96D}"/>
              </a:ext>
            </a:extLst>
          </p:cNvPr>
          <p:cNvSpPr>
            <a:spLocks noChangeArrowheads="1"/>
          </p:cNvSpPr>
          <p:nvPr/>
        </p:nvSpPr>
        <p:spPr bwMode="auto">
          <a:xfrm>
            <a:off x="-1331913" y="476250"/>
            <a:ext cx="7772401" cy="1470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lgn="ctr">
              <a:buClrTx/>
              <a:buFontTx/>
              <a:buNone/>
            </a:pPr>
            <a:r>
              <a:rPr lang="nl-NL" altLang="nl-NL" sz="4400">
                <a:solidFill>
                  <a:srgbClr val="FFFF00"/>
                </a:solidFill>
              </a:rPr>
              <a:t>Thuisbatterij</a:t>
            </a:r>
          </a:p>
        </p:txBody>
      </p:sp>
      <p:sp>
        <p:nvSpPr>
          <p:cNvPr id="28676" name="Rectangle 4">
            <a:extLst>
              <a:ext uri="{FF2B5EF4-FFF2-40B4-BE49-F238E27FC236}">
                <a16:creationId xmlns:a16="http://schemas.microsoft.com/office/drawing/2014/main" id="{D4D9B7A6-0C79-5096-49B1-BBF0667BF198}"/>
              </a:ext>
            </a:extLst>
          </p:cNvPr>
          <p:cNvSpPr>
            <a:spLocks noChangeArrowheads="1"/>
          </p:cNvSpPr>
          <p:nvPr/>
        </p:nvSpPr>
        <p:spPr bwMode="auto">
          <a:xfrm>
            <a:off x="1120775" y="2205038"/>
            <a:ext cx="385445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buClrTx/>
              <a:buFontTx/>
              <a:buNone/>
            </a:pPr>
            <a:r>
              <a:rPr lang="nl-NL" altLang="nl-NL" sz="2400">
                <a:solidFill>
                  <a:srgbClr val="FFFF00"/>
                </a:solidFill>
              </a:rPr>
              <a:t>economisch interessant als</a:t>
            </a:r>
          </a:p>
        </p:txBody>
      </p:sp>
      <p:sp>
        <p:nvSpPr>
          <p:cNvPr id="28677" name="Rectangle 5">
            <a:extLst>
              <a:ext uri="{FF2B5EF4-FFF2-40B4-BE49-F238E27FC236}">
                <a16:creationId xmlns:a16="http://schemas.microsoft.com/office/drawing/2014/main" id="{4B58DEB0-5F9F-951B-C77B-2173D4C8E489}"/>
              </a:ext>
            </a:extLst>
          </p:cNvPr>
          <p:cNvSpPr>
            <a:spLocks noChangeArrowheads="1"/>
          </p:cNvSpPr>
          <p:nvPr/>
        </p:nvSpPr>
        <p:spPr bwMode="auto">
          <a:xfrm>
            <a:off x="974725" y="5516563"/>
            <a:ext cx="4737100"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buClrTx/>
              <a:buFontTx/>
              <a:buNone/>
            </a:pPr>
            <a:r>
              <a:rPr lang="nl-NL" altLang="nl-NL" sz="2400">
                <a:solidFill>
                  <a:srgbClr val="FFFF00"/>
                </a:solidFill>
              </a:rPr>
              <a:t>Thuisbatterij overbrugt dag-nacht,</a:t>
            </a:r>
          </a:p>
          <a:p>
            <a:pPr>
              <a:buClrTx/>
              <a:buFontTx/>
              <a:buNone/>
            </a:pPr>
            <a:r>
              <a:rPr lang="nl-NL" altLang="nl-NL" sz="2400">
                <a:solidFill>
                  <a:srgbClr val="FFFF00"/>
                </a:solidFill>
              </a:rPr>
              <a:t>helaas niet zomer-winter </a:t>
            </a:r>
          </a:p>
        </p:txBody>
      </p:sp>
      <p:grpSp>
        <p:nvGrpSpPr>
          <p:cNvPr id="28678" name="Group 6">
            <a:extLst>
              <a:ext uri="{FF2B5EF4-FFF2-40B4-BE49-F238E27FC236}">
                <a16:creationId xmlns:a16="http://schemas.microsoft.com/office/drawing/2014/main" id="{A946FAAA-D0A6-AB4E-FD7C-7CB8BFBD5925}"/>
              </a:ext>
            </a:extLst>
          </p:cNvPr>
          <p:cNvGrpSpPr>
            <a:grpSpLocks/>
          </p:cNvGrpSpPr>
          <p:nvPr/>
        </p:nvGrpSpPr>
        <p:grpSpPr bwMode="auto">
          <a:xfrm>
            <a:off x="1365250" y="3668713"/>
            <a:ext cx="142875" cy="574675"/>
            <a:chOff x="860" y="2311"/>
            <a:chExt cx="90" cy="362"/>
          </a:xfrm>
        </p:grpSpPr>
        <p:sp>
          <p:nvSpPr>
            <p:cNvPr id="28679" name="Oval 7">
              <a:extLst>
                <a:ext uri="{FF2B5EF4-FFF2-40B4-BE49-F238E27FC236}">
                  <a16:creationId xmlns:a16="http://schemas.microsoft.com/office/drawing/2014/main" id="{DDB65D26-845B-2B18-2C70-1BB62CE20A2B}"/>
                </a:ext>
              </a:extLst>
            </p:cNvPr>
            <p:cNvSpPr>
              <a:spLocks noChangeArrowheads="1"/>
            </p:cNvSpPr>
            <p:nvPr/>
          </p:nvSpPr>
          <p:spPr bwMode="auto">
            <a:xfrm>
              <a:off x="860" y="2311"/>
              <a:ext cx="90" cy="90"/>
            </a:xfrm>
            <a:prstGeom prst="ellipse">
              <a:avLst/>
            </a:prstGeom>
            <a:solidFill>
              <a:srgbClr val="FF330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sp>
          <p:nvSpPr>
            <p:cNvPr id="28680" name="Oval 8">
              <a:extLst>
                <a:ext uri="{FF2B5EF4-FFF2-40B4-BE49-F238E27FC236}">
                  <a16:creationId xmlns:a16="http://schemas.microsoft.com/office/drawing/2014/main" id="{EF3040AE-2127-1019-F1E2-724C13ED80E7}"/>
                </a:ext>
              </a:extLst>
            </p:cNvPr>
            <p:cNvSpPr>
              <a:spLocks noChangeArrowheads="1"/>
            </p:cNvSpPr>
            <p:nvPr/>
          </p:nvSpPr>
          <p:spPr bwMode="auto">
            <a:xfrm>
              <a:off x="860" y="2583"/>
              <a:ext cx="90" cy="90"/>
            </a:xfrm>
            <a:prstGeom prst="ellipse">
              <a:avLst/>
            </a:prstGeom>
            <a:solidFill>
              <a:srgbClr val="FF330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gr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9697" name="Rectangle 1">
            <a:extLst>
              <a:ext uri="{FF2B5EF4-FFF2-40B4-BE49-F238E27FC236}">
                <a16:creationId xmlns:a16="http://schemas.microsoft.com/office/drawing/2014/main" id="{FDB2AD7D-57C3-1AA1-F0BF-450ECF8B0643}"/>
              </a:ext>
            </a:extLst>
          </p:cNvPr>
          <p:cNvSpPr>
            <a:spLocks noGrp="1" noChangeArrowheads="1"/>
          </p:cNvSpPr>
          <p:nvPr>
            <p:ph type="title"/>
          </p:nvPr>
        </p:nvSpPr>
        <p:spPr>
          <a:xfrm>
            <a:off x="203200" y="-171450"/>
            <a:ext cx="6353175" cy="1470025"/>
          </a:xfrm>
          <a:ln/>
        </p:spPr>
        <p:txBody>
          <a:bodyPr/>
          <a:lstStyle/>
          <a:p>
            <a:pPr>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nl-NL" altLang="nl-NL">
                <a:solidFill>
                  <a:srgbClr val="FFFF00"/>
                </a:solidFill>
              </a:rPr>
              <a:t>Kan dat zomaar?</a:t>
            </a:r>
          </a:p>
        </p:txBody>
      </p:sp>
      <p:sp>
        <p:nvSpPr>
          <p:cNvPr id="29698" name="Rectangle 2">
            <a:extLst>
              <a:ext uri="{FF2B5EF4-FFF2-40B4-BE49-F238E27FC236}">
                <a16:creationId xmlns:a16="http://schemas.microsoft.com/office/drawing/2014/main" id="{837652E0-083A-F90D-3EC1-B304E6C102EF}"/>
              </a:ext>
            </a:extLst>
          </p:cNvPr>
          <p:cNvSpPr>
            <a:spLocks noChangeArrowheads="1"/>
          </p:cNvSpPr>
          <p:nvPr/>
        </p:nvSpPr>
        <p:spPr bwMode="auto">
          <a:xfrm>
            <a:off x="1308100" y="3590925"/>
            <a:ext cx="6353175" cy="1470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buClrTx/>
              <a:buFontTx/>
              <a:buNone/>
            </a:pPr>
            <a:r>
              <a:rPr lang="nl-NL" altLang="nl-NL" sz="2400">
                <a:solidFill>
                  <a:srgbClr val="FFFF00"/>
                </a:solidFill>
              </a:rPr>
              <a:t>veel zonnepanelen</a:t>
            </a:r>
          </a:p>
          <a:p>
            <a:pPr>
              <a:buClrTx/>
              <a:buFontTx/>
              <a:buNone/>
            </a:pPr>
            <a:r>
              <a:rPr lang="nl-NL" altLang="nl-NL" sz="2400">
                <a:solidFill>
                  <a:srgbClr val="FFFF00"/>
                </a:solidFill>
              </a:rPr>
              <a:t>warmtepomp / airco</a:t>
            </a:r>
          </a:p>
          <a:p>
            <a:pPr>
              <a:buClrTx/>
              <a:buFontTx/>
              <a:buNone/>
            </a:pPr>
            <a:r>
              <a:rPr lang="nl-NL" altLang="nl-NL" sz="2400">
                <a:solidFill>
                  <a:srgbClr val="FFFF00"/>
                </a:solidFill>
              </a:rPr>
              <a:t>Quooker</a:t>
            </a:r>
          </a:p>
          <a:p>
            <a:pPr>
              <a:buClrTx/>
              <a:buFontTx/>
              <a:buNone/>
            </a:pPr>
            <a:r>
              <a:rPr lang="nl-NL" altLang="nl-NL" sz="2400">
                <a:solidFill>
                  <a:srgbClr val="FFFF00"/>
                </a:solidFill>
              </a:rPr>
              <a:t>inductiekoken</a:t>
            </a:r>
          </a:p>
          <a:p>
            <a:pPr>
              <a:buClrTx/>
              <a:buFontTx/>
              <a:buNone/>
            </a:pPr>
            <a:r>
              <a:rPr lang="nl-NL" altLang="nl-NL" sz="2400">
                <a:solidFill>
                  <a:srgbClr val="FFFF00"/>
                </a:solidFill>
              </a:rPr>
              <a:t>elektrische oven</a:t>
            </a:r>
          </a:p>
          <a:p>
            <a:pPr>
              <a:buClrTx/>
              <a:buFontTx/>
              <a:buNone/>
            </a:pPr>
            <a:r>
              <a:rPr lang="nl-NL" altLang="nl-NL" sz="2400">
                <a:solidFill>
                  <a:srgbClr val="FFFF00"/>
                </a:solidFill>
              </a:rPr>
              <a:t>koffiezetmachine</a:t>
            </a:r>
          </a:p>
          <a:p>
            <a:pPr>
              <a:buClrTx/>
              <a:buFontTx/>
              <a:buNone/>
            </a:pPr>
            <a:r>
              <a:rPr lang="nl-NL" altLang="nl-NL" sz="2400">
                <a:solidFill>
                  <a:srgbClr val="FFFF00"/>
                </a:solidFill>
              </a:rPr>
              <a:t>heetwaterkoker</a:t>
            </a:r>
          </a:p>
          <a:p>
            <a:pPr>
              <a:buClrTx/>
              <a:buFontTx/>
              <a:buNone/>
            </a:pPr>
            <a:r>
              <a:rPr lang="nl-NL" altLang="nl-NL" sz="2400">
                <a:solidFill>
                  <a:srgbClr val="FFFF00"/>
                </a:solidFill>
              </a:rPr>
              <a:t>strijkijzer</a:t>
            </a:r>
          </a:p>
          <a:p>
            <a:pPr>
              <a:buClrTx/>
              <a:buFontTx/>
              <a:buNone/>
            </a:pPr>
            <a:r>
              <a:rPr lang="nl-NL" altLang="nl-NL" sz="2400">
                <a:solidFill>
                  <a:srgbClr val="FFFF00"/>
                </a:solidFill>
              </a:rPr>
              <a:t>vaatwasser</a:t>
            </a:r>
          </a:p>
          <a:p>
            <a:pPr>
              <a:buClrTx/>
              <a:buFontTx/>
              <a:buNone/>
            </a:pPr>
            <a:r>
              <a:rPr lang="nl-NL" altLang="nl-NL" sz="2400">
                <a:solidFill>
                  <a:srgbClr val="FFFF00"/>
                </a:solidFill>
              </a:rPr>
              <a:t>wasdroger</a:t>
            </a:r>
          </a:p>
          <a:p>
            <a:pPr>
              <a:buClrTx/>
              <a:buFontTx/>
              <a:buNone/>
            </a:pPr>
            <a:r>
              <a:rPr lang="nl-NL" altLang="nl-NL" sz="2400">
                <a:solidFill>
                  <a:srgbClr val="FFFF00"/>
                </a:solidFill>
              </a:rPr>
              <a:t>stofzuiger</a:t>
            </a:r>
          </a:p>
          <a:p>
            <a:pPr>
              <a:buClrTx/>
              <a:buFontTx/>
              <a:buNone/>
            </a:pPr>
            <a:r>
              <a:rPr lang="nl-NL" altLang="nl-NL" sz="2400">
                <a:solidFill>
                  <a:srgbClr val="FFFF00"/>
                </a:solidFill>
              </a:rPr>
              <a:t>diepvries</a:t>
            </a:r>
          </a:p>
          <a:p>
            <a:pPr>
              <a:buClrTx/>
              <a:buFontTx/>
              <a:buNone/>
            </a:pPr>
            <a:r>
              <a:rPr lang="nl-NL" altLang="nl-NL" sz="2400">
                <a:solidFill>
                  <a:srgbClr val="FFFF00"/>
                </a:solidFill>
              </a:rPr>
              <a:t>elektrische auto opladen</a:t>
            </a:r>
          </a:p>
          <a:p>
            <a:pPr>
              <a:buClrTx/>
              <a:buFontTx/>
              <a:buNone/>
            </a:pPr>
            <a:r>
              <a:rPr lang="nl-NL" altLang="nl-NL" sz="2400">
                <a:solidFill>
                  <a:srgbClr val="FFFF00"/>
                </a:solidFill>
              </a:rPr>
              <a:t>elektrische (bak)fiets opladen</a:t>
            </a:r>
          </a:p>
          <a:p>
            <a:pPr>
              <a:buClrTx/>
              <a:buFontTx/>
              <a:buNone/>
            </a:pPr>
            <a:r>
              <a:rPr lang="nl-NL" altLang="nl-NL" sz="2400">
                <a:solidFill>
                  <a:srgbClr val="FFFF00"/>
                </a:solidFill>
              </a:rPr>
              <a:t>thuisbatterij</a:t>
            </a:r>
          </a:p>
          <a:p>
            <a:pPr>
              <a:buClrTx/>
              <a:buFontTx/>
              <a:buNone/>
            </a:pPr>
            <a:endParaRPr lang="nl-NL" altLang="nl-NL" sz="2400">
              <a:solidFill>
                <a:srgbClr val="FFFF00"/>
              </a:solidFill>
            </a:endParaRPr>
          </a:p>
          <a:p>
            <a:pPr>
              <a:buClrTx/>
              <a:buFontTx/>
              <a:buNone/>
            </a:pPr>
            <a:endParaRPr lang="nl-NL" altLang="nl-NL" sz="2400">
              <a:solidFill>
                <a:srgbClr val="FFFF00"/>
              </a:solidFill>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31745" name="Rectangle 1">
            <a:extLst>
              <a:ext uri="{FF2B5EF4-FFF2-40B4-BE49-F238E27FC236}">
                <a16:creationId xmlns:a16="http://schemas.microsoft.com/office/drawing/2014/main" id="{373D790C-9D4E-FAF8-1494-CEB7A0A98AB9}"/>
              </a:ext>
            </a:extLst>
          </p:cNvPr>
          <p:cNvSpPr>
            <a:spLocks noGrp="1" noChangeArrowheads="1"/>
          </p:cNvSpPr>
          <p:nvPr>
            <p:ph type="title"/>
          </p:nvPr>
        </p:nvSpPr>
        <p:spPr>
          <a:xfrm>
            <a:off x="-549275" y="-171450"/>
            <a:ext cx="6353175" cy="1470025"/>
          </a:xfrm>
          <a:ln/>
        </p:spPr>
        <p:txBody>
          <a:bodyPr/>
          <a:lstStyle/>
          <a:p>
            <a:pPr>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nl-NL" altLang="nl-NL">
                <a:solidFill>
                  <a:srgbClr val="FFFF00"/>
                </a:solidFill>
              </a:rPr>
              <a:t>elektriciteit in huis</a:t>
            </a:r>
          </a:p>
        </p:txBody>
      </p:sp>
      <p:sp>
        <p:nvSpPr>
          <p:cNvPr id="31746" name="Text Box 2">
            <a:extLst>
              <a:ext uri="{FF2B5EF4-FFF2-40B4-BE49-F238E27FC236}">
                <a16:creationId xmlns:a16="http://schemas.microsoft.com/office/drawing/2014/main" id="{32E1BDAE-E2B6-C780-5D29-9D8A0F5E875A}"/>
              </a:ext>
            </a:extLst>
          </p:cNvPr>
          <p:cNvSpPr txBox="1">
            <a:spLocks noChangeArrowheads="1"/>
          </p:cNvSpPr>
          <p:nvPr/>
        </p:nvSpPr>
        <p:spPr bwMode="auto">
          <a:xfrm>
            <a:off x="469900" y="1169988"/>
            <a:ext cx="8350250" cy="4300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spcBef>
                <a:spcPts val="1500"/>
              </a:spcBef>
              <a:buClrTx/>
              <a:buFontTx/>
              <a:buNone/>
            </a:pPr>
            <a:r>
              <a:rPr lang="nl-NL" altLang="nl-NL" sz="2400">
                <a:solidFill>
                  <a:srgbClr val="FFFF00"/>
                </a:solidFill>
              </a:rPr>
              <a:t>‘standaard’ meterkast in de Profburgwijk: 1x35 A, groepszekering 25A (soms ‘maffia-zekering, 35A)</a:t>
            </a:r>
          </a:p>
          <a:p>
            <a:pPr>
              <a:spcBef>
                <a:spcPts val="1500"/>
              </a:spcBef>
              <a:buClrTx/>
              <a:buFontTx/>
              <a:buNone/>
            </a:pPr>
            <a:endParaRPr lang="nl-NL" altLang="nl-NL" sz="2400">
              <a:solidFill>
                <a:srgbClr val="FFFF00"/>
              </a:solidFill>
            </a:endParaRPr>
          </a:p>
          <a:p>
            <a:pPr>
              <a:spcBef>
                <a:spcPts val="1500"/>
              </a:spcBef>
              <a:buClrTx/>
              <a:buFontTx/>
              <a:buNone/>
            </a:pPr>
            <a:r>
              <a:rPr lang="nl-NL" altLang="nl-NL" sz="2400">
                <a:solidFill>
                  <a:srgbClr val="FFFF00"/>
                </a:solidFill>
              </a:rPr>
              <a:t>35A x 240V = 8.400 W</a:t>
            </a:r>
          </a:p>
          <a:p>
            <a:pPr>
              <a:spcBef>
                <a:spcPts val="1500"/>
              </a:spcBef>
              <a:buClrTx/>
              <a:buFontTx/>
              <a:buNone/>
            </a:pPr>
            <a:r>
              <a:rPr lang="nl-NL" altLang="nl-NL" sz="2400">
                <a:solidFill>
                  <a:srgbClr val="FFFF00"/>
                </a:solidFill>
              </a:rPr>
              <a:t>zonnepanelen: 4.000W</a:t>
            </a:r>
          </a:p>
          <a:p>
            <a:pPr>
              <a:spcBef>
                <a:spcPts val="1500"/>
              </a:spcBef>
              <a:buClrTx/>
              <a:buFontTx/>
              <a:buNone/>
            </a:pPr>
            <a:r>
              <a:rPr lang="nl-NL" altLang="nl-NL" sz="2400">
                <a:solidFill>
                  <a:srgbClr val="FFFF00"/>
                </a:solidFill>
              </a:rPr>
              <a:t>elektrisch koken: 5.000W</a:t>
            </a:r>
          </a:p>
          <a:p>
            <a:pPr algn="r">
              <a:spcBef>
                <a:spcPts val="1125"/>
              </a:spcBef>
              <a:buClrTx/>
              <a:buFontTx/>
              <a:buNone/>
            </a:pPr>
            <a:endParaRPr lang="nl-NL" altLang="nl-NL">
              <a:solidFill>
                <a:srgbClr val="FFFF00"/>
              </a:solidFill>
            </a:endParaRPr>
          </a:p>
          <a:p>
            <a:pPr>
              <a:spcBef>
                <a:spcPts val="1125"/>
              </a:spcBef>
              <a:buClrTx/>
              <a:buFontTx/>
              <a:buNone/>
            </a:pPr>
            <a:r>
              <a:rPr lang="nl-NL" altLang="nl-NL">
                <a:solidFill>
                  <a:srgbClr val="FFFF00"/>
                </a:solidFill>
              </a:rPr>
              <a:t>magnetron, wasmachine, afwasautomaat, Quooker, koffiezetapparaat, etc, etc  </a:t>
            </a:r>
          </a:p>
          <a:p>
            <a:pPr algn="r">
              <a:spcBef>
                <a:spcPts val="1125"/>
              </a:spcBef>
              <a:buClrTx/>
              <a:buFontTx/>
              <a:buNone/>
            </a:pPr>
            <a:endParaRPr lang="nl-NL" altLang="nl-NL">
              <a:solidFill>
                <a:srgbClr val="FFFF00"/>
              </a:solidFill>
            </a:endParaRPr>
          </a:p>
        </p:txBody>
      </p:sp>
      <p:sp>
        <p:nvSpPr>
          <p:cNvPr id="31747" name="Text Box 3">
            <a:extLst>
              <a:ext uri="{FF2B5EF4-FFF2-40B4-BE49-F238E27FC236}">
                <a16:creationId xmlns:a16="http://schemas.microsoft.com/office/drawing/2014/main" id="{71A7C920-9AED-9ECB-DCC6-D3F337F01486}"/>
              </a:ext>
            </a:extLst>
          </p:cNvPr>
          <p:cNvSpPr txBox="1">
            <a:spLocks noChangeArrowheads="1"/>
          </p:cNvSpPr>
          <p:nvPr/>
        </p:nvSpPr>
        <p:spPr bwMode="auto">
          <a:xfrm>
            <a:off x="469900" y="4962525"/>
            <a:ext cx="8350250" cy="1016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spcBef>
                <a:spcPts val="1500"/>
              </a:spcBef>
              <a:buClrTx/>
              <a:buFontTx/>
              <a:buNone/>
            </a:pPr>
            <a:r>
              <a:rPr lang="nl-NL" altLang="nl-NL" sz="2400">
                <a:solidFill>
                  <a:srgbClr val="FFFF00"/>
                </a:solidFill>
              </a:rPr>
              <a:t>straks erbij: 6 kW warmtepomp, e-auto opladen</a:t>
            </a:r>
          </a:p>
          <a:p>
            <a:pPr algn="r">
              <a:spcBef>
                <a:spcPts val="1500"/>
              </a:spcBef>
              <a:buClrTx/>
              <a:buFontTx/>
              <a:buNone/>
            </a:pPr>
            <a:endParaRPr lang="nl-NL" altLang="nl-NL" sz="2400">
              <a:solidFill>
                <a:srgbClr val="FFFF00"/>
              </a:solidFill>
            </a:endParaRPr>
          </a:p>
        </p:txBody>
      </p:sp>
      <p:sp>
        <p:nvSpPr>
          <p:cNvPr id="31748" name="Text Box 4">
            <a:extLst>
              <a:ext uri="{FF2B5EF4-FFF2-40B4-BE49-F238E27FC236}">
                <a16:creationId xmlns:a16="http://schemas.microsoft.com/office/drawing/2014/main" id="{E50E9723-36A9-186A-44E4-AE0656058D91}"/>
              </a:ext>
            </a:extLst>
          </p:cNvPr>
          <p:cNvSpPr txBox="1">
            <a:spLocks noChangeArrowheads="1"/>
          </p:cNvSpPr>
          <p:nvPr/>
        </p:nvSpPr>
        <p:spPr bwMode="auto">
          <a:xfrm rot="19560000">
            <a:off x="369888" y="3324225"/>
            <a:ext cx="8775700" cy="13128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spcBef>
                <a:spcPts val="5000"/>
              </a:spcBef>
              <a:buClrTx/>
              <a:buFontTx/>
              <a:buNone/>
            </a:pPr>
            <a:r>
              <a:rPr lang="nl-NL" altLang="nl-NL" sz="8000">
                <a:solidFill>
                  <a:srgbClr val="FF3300"/>
                </a:solidFill>
              </a:rPr>
              <a:t>OVERBELASTING</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30721" name="Rectangle 1">
            <a:extLst>
              <a:ext uri="{FF2B5EF4-FFF2-40B4-BE49-F238E27FC236}">
                <a16:creationId xmlns:a16="http://schemas.microsoft.com/office/drawing/2014/main" id="{3E1D592A-DE71-E72E-EEBE-7F77FADBA0B1}"/>
              </a:ext>
            </a:extLst>
          </p:cNvPr>
          <p:cNvSpPr>
            <a:spLocks noGrp="1" noChangeArrowheads="1"/>
          </p:cNvSpPr>
          <p:nvPr>
            <p:ph type="title"/>
          </p:nvPr>
        </p:nvSpPr>
        <p:spPr>
          <a:xfrm>
            <a:off x="-549275" y="-171450"/>
            <a:ext cx="6353175" cy="1470025"/>
          </a:xfrm>
          <a:ln/>
        </p:spPr>
        <p:txBody>
          <a:bodyPr/>
          <a:lstStyle/>
          <a:p>
            <a:pPr>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nl-NL" altLang="nl-NL">
                <a:solidFill>
                  <a:srgbClr val="FFFF00"/>
                </a:solidFill>
              </a:rPr>
              <a:t>elektriciteit in huis</a:t>
            </a:r>
          </a:p>
        </p:txBody>
      </p:sp>
      <p:sp>
        <p:nvSpPr>
          <p:cNvPr id="30722" name="Text Box 2">
            <a:extLst>
              <a:ext uri="{FF2B5EF4-FFF2-40B4-BE49-F238E27FC236}">
                <a16:creationId xmlns:a16="http://schemas.microsoft.com/office/drawing/2014/main" id="{031457C3-9A23-579A-F56B-8B8FF9A96F4E}"/>
              </a:ext>
            </a:extLst>
          </p:cNvPr>
          <p:cNvSpPr txBox="1">
            <a:spLocks noChangeArrowheads="1"/>
          </p:cNvSpPr>
          <p:nvPr/>
        </p:nvSpPr>
        <p:spPr bwMode="auto">
          <a:xfrm>
            <a:off x="469900" y="1169988"/>
            <a:ext cx="8350250" cy="4300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buClrTx/>
              <a:buFontTx/>
              <a:buNone/>
            </a:pPr>
            <a:r>
              <a:rPr lang="nl-NL" altLang="nl-NL" sz="2400">
                <a:solidFill>
                  <a:srgbClr val="FFFF00"/>
                </a:solidFill>
              </a:rPr>
              <a:t>‘standaard’ meterkast in de Profburgwijk: 1x35 A, groepszekering 25A (soms ‘maffia-zekering, 35A)</a:t>
            </a:r>
          </a:p>
          <a:p>
            <a:pPr>
              <a:spcBef>
                <a:spcPts val="1500"/>
              </a:spcBef>
              <a:buClrTx/>
              <a:buFontTx/>
              <a:buNone/>
            </a:pPr>
            <a:endParaRPr lang="nl-NL" altLang="nl-NL" sz="2400">
              <a:solidFill>
                <a:srgbClr val="FFFF00"/>
              </a:solidFill>
            </a:endParaRPr>
          </a:p>
          <a:p>
            <a:pPr>
              <a:spcBef>
                <a:spcPts val="1500"/>
              </a:spcBef>
              <a:buClrTx/>
              <a:buFontTx/>
              <a:buNone/>
            </a:pPr>
            <a:r>
              <a:rPr lang="nl-NL" altLang="nl-NL" sz="2400">
                <a:solidFill>
                  <a:srgbClr val="FFFF00"/>
                </a:solidFill>
              </a:rPr>
              <a:t>35A x 240V = 8.400 W</a:t>
            </a:r>
          </a:p>
          <a:p>
            <a:pPr>
              <a:spcBef>
                <a:spcPts val="1500"/>
              </a:spcBef>
              <a:buClrTx/>
              <a:buFontTx/>
              <a:buNone/>
            </a:pPr>
            <a:r>
              <a:rPr lang="nl-NL" altLang="nl-NL" sz="2400">
                <a:solidFill>
                  <a:srgbClr val="FFFF00"/>
                </a:solidFill>
              </a:rPr>
              <a:t>zonnepanelen: 4.000W</a:t>
            </a:r>
          </a:p>
          <a:p>
            <a:pPr>
              <a:spcBef>
                <a:spcPts val="1500"/>
              </a:spcBef>
              <a:buClrTx/>
              <a:buFontTx/>
              <a:buNone/>
            </a:pPr>
            <a:r>
              <a:rPr lang="nl-NL" altLang="nl-NL" sz="2400">
                <a:solidFill>
                  <a:srgbClr val="FFFF00"/>
                </a:solidFill>
              </a:rPr>
              <a:t>elektrisch koken: 5.000W</a:t>
            </a:r>
          </a:p>
          <a:p>
            <a:pPr algn="r">
              <a:spcBef>
                <a:spcPts val="1125"/>
              </a:spcBef>
              <a:buClrTx/>
              <a:buFontTx/>
              <a:buNone/>
            </a:pPr>
            <a:endParaRPr lang="nl-NL" altLang="nl-NL">
              <a:solidFill>
                <a:srgbClr val="FFFF00"/>
              </a:solidFill>
            </a:endParaRPr>
          </a:p>
          <a:p>
            <a:pPr>
              <a:spcBef>
                <a:spcPts val="1125"/>
              </a:spcBef>
              <a:buClrTx/>
              <a:buFontTx/>
              <a:buNone/>
            </a:pPr>
            <a:r>
              <a:rPr lang="nl-NL" altLang="nl-NL">
                <a:solidFill>
                  <a:srgbClr val="FFFF00"/>
                </a:solidFill>
              </a:rPr>
              <a:t>magnetron, wasmachine, afwasautomaat, Quooker, koffiezetapparaat, etc, etc  </a:t>
            </a:r>
          </a:p>
          <a:p>
            <a:pPr algn="r">
              <a:spcBef>
                <a:spcPts val="1125"/>
              </a:spcBef>
              <a:buClrTx/>
              <a:buFontTx/>
              <a:buNone/>
            </a:pPr>
            <a:endParaRPr lang="nl-NL" altLang="nl-NL">
              <a:solidFill>
                <a:srgbClr val="FFFF00"/>
              </a:solidFill>
            </a:endParaRPr>
          </a:p>
        </p:txBody>
      </p:sp>
      <p:sp>
        <p:nvSpPr>
          <p:cNvPr id="30723" name="Text Box 3">
            <a:extLst>
              <a:ext uri="{FF2B5EF4-FFF2-40B4-BE49-F238E27FC236}">
                <a16:creationId xmlns:a16="http://schemas.microsoft.com/office/drawing/2014/main" id="{69D5B083-3134-979F-EBA6-422C5C8A6980}"/>
              </a:ext>
            </a:extLst>
          </p:cNvPr>
          <p:cNvSpPr txBox="1">
            <a:spLocks noChangeArrowheads="1"/>
          </p:cNvSpPr>
          <p:nvPr/>
        </p:nvSpPr>
        <p:spPr bwMode="auto">
          <a:xfrm>
            <a:off x="469900" y="4962525"/>
            <a:ext cx="8350250" cy="1016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spcBef>
                <a:spcPts val="1500"/>
              </a:spcBef>
              <a:buClrTx/>
              <a:buFontTx/>
              <a:buNone/>
            </a:pPr>
            <a:r>
              <a:rPr lang="nl-NL" altLang="nl-NL" sz="2400">
                <a:solidFill>
                  <a:srgbClr val="FFFF00"/>
                </a:solidFill>
              </a:rPr>
              <a:t>straks erbij: 6 kW warmtepomp, e-auto opladen</a:t>
            </a:r>
          </a:p>
          <a:p>
            <a:pPr algn="r">
              <a:spcBef>
                <a:spcPts val="1500"/>
              </a:spcBef>
              <a:buClrTx/>
              <a:buFontTx/>
              <a:buNone/>
            </a:pPr>
            <a:endParaRPr lang="nl-NL" altLang="nl-NL" sz="2400">
              <a:solidFill>
                <a:srgbClr val="FFFF00"/>
              </a:solidFill>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32769" name="Rectangle 1">
            <a:extLst>
              <a:ext uri="{FF2B5EF4-FFF2-40B4-BE49-F238E27FC236}">
                <a16:creationId xmlns:a16="http://schemas.microsoft.com/office/drawing/2014/main" id="{EE05DC5E-C853-3EE6-A101-367644EF5A53}"/>
              </a:ext>
            </a:extLst>
          </p:cNvPr>
          <p:cNvSpPr>
            <a:spLocks noGrp="1" noChangeArrowheads="1"/>
          </p:cNvSpPr>
          <p:nvPr>
            <p:ph type="title"/>
          </p:nvPr>
        </p:nvSpPr>
        <p:spPr>
          <a:xfrm>
            <a:off x="-549275" y="-171450"/>
            <a:ext cx="10058400" cy="1470025"/>
          </a:xfrm>
          <a:ln/>
        </p:spPr>
        <p:txBody>
          <a:bodyPr/>
          <a:lstStyle/>
          <a:p>
            <a:pPr>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nl-NL" altLang="nl-NL" sz="3600">
                <a:solidFill>
                  <a:srgbClr val="FFFF00"/>
                </a:solidFill>
              </a:rPr>
              <a:t>verzwaren meterkast: driefasen stroom:</a:t>
            </a:r>
          </a:p>
        </p:txBody>
      </p:sp>
      <p:pic>
        <p:nvPicPr>
          <p:cNvPr id="32770" name="Picture 2">
            <a:extLst>
              <a:ext uri="{FF2B5EF4-FFF2-40B4-BE49-F238E27FC236}">
                <a16:creationId xmlns:a16="http://schemas.microsoft.com/office/drawing/2014/main" id="{5281CA25-C3C0-A3E2-8CDF-5722C52CE8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3913" y="1146175"/>
            <a:ext cx="4283075" cy="51355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2771" name="Line 3">
            <a:extLst>
              <a:ext uri="{FF2B5EF4-FFF2-40B4-BE49-F238E27FC236}">
                <a16:creationId xmlns:a16="http://schemas.microsoft.com/office/drawing/2014/main" id="{5ADF585E-7856-D297-BD36-A311FE99D9A7}"/>
              </a:ext>
            </a:extLst>
          </p:cNvPr>
          <p:cNvSpPr>
            <a:spLocks noChangeShapeType="1"/>
          </p:cNvSpPr>
          <p:nvPr/>
        </p:nvSpPr>
        <p:spPr bwMode="auto">
          <a:xfrm flipV="1">
            <a:off x="5657850" y="6199188"/>
            <a:ext cx="19050" cy="498475"/>
          </a:xfrm>
          <a:prstGeom prst="line">
            <a:avLst/>
          </a:prstGeom>
          <a:noFill/>
          <a:ln w="28440" cap="sq">
            <a:solidFill>
              <a:srgbClr val="FF33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nl-NL"/>
          </a:p>
        </p:txBody>
      </p:sp>
      <p:sp>
        <p:nvSpPr>
          <p:cNvPr id="32772" name="Line 4">
            <a:extLst>
              <a:ext uri="{FF2B5EF4-FFF2-40B4-BE49-F238E27FC236}">
                <a16:creationId xmlns:a16="http://schemas.microsoft.com/office/drawing/2014/main" id="{036F3610-A808-5546-76CF-0FD8669A28AC}"/>
              </a:ext>
            </a:extLst>
          </p:cNvPr>
          <p:cNvSpPr>
            <a:spLocks noChangeShapeType="1"/>
          </p:cNvSpPr>
          <p:nvPr/>
        </p:nvSpPr>
        <p:spPr bwMode="auto">
          <a:xfrm flipV="1">
            <a:off x="5943600" y="6199188"/>
            <a:ext cx="19050" cy="498475"/>
          </a:xfrm>
          <a:prstGeom prst="line">
            <a:avLst/>
          </a:prstGeom>
          <a:noFill/>
          <a:ln w="28440" cap="sq">
            <a:solidFill>
              <a:srgbClr val="FF33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nl-NL"/>
          </a:p>
        </p:txBody>
      </p:sp>
      <p:sp>
        <p:nvSpPr>
          <p:cNvPr id="32773" name="Line 5">
            <a:extLst>
              <a:ext uri="{FF2B5EF4-FFF2-40B4-BE49-F238E27FC236}">
                <a16:creationId xmlns:a16="http://schemas.microsoft.com/office/drawing/2014/main" id="{358936D9-AFE2-4B02-2326-4042286DCF18}"/>
              </a:ext>
            </a:extLst>
          </p:cNvPr>
          <p:cNvSpPr>
            <a:spLocks noChangeShapeType="1"/>
          </p:cNvSpPr>
          <p:nvPr/>
        </p:nvSpPr>
        <p:spPr bwMode="auto">
          <a:xfrm flipV="1">
            <a:off x="6210300" y="6199188"/>
            <a:ext cx="19050" cy="498475"/>
          </a:xfrm>
          <a:prstGeom prst="line">
            <a:avLst/>
          </a:prstGeom>
          <a:noFill/>
          <a:ln w="28440" cap="sq">
            <a:solidFill>
              <a:srgbClr val="FF33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nl-NL"/>
          </a:p>
        </p:txBody>
      </p:sp>
      <p:sp>
        <p:nvSpPr>
          <p:cNvPr id="32774" name="Text Box 6">
            <a:extLst>
              <a:ext uri="{FF2B5EF4-FFF2-40B4-BE49-F238E27FC236}">
                <a16:creationId xmlns:a16="http://schemas.microsoft.com/office/drawing/2014/main" id="{418A848B-F8D6-4CC0-6A7A-19B4604FA89B}"/>
              </a:ext>
            </a:extLst>
          </p:cNvPr>
          <p:cNvSpPr txBox="1">
            <a:spLocks noChangeArrowheads="1"/>
          </p:cNvSpPr>
          <p:nvPr/>
        </p:nvSpPr>
        <p:spPr bwMode="auto">
          <a:xfrm>
            <a:off x="469900" y="1169988"/>
            <a:ext cx="8350250" cy="6713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spcBef>
                <a:spcPts val="1125"/>
              </a:spcBef>
              <a:buClrTx/>
              <a:buFontTx/>
              <a:buNone/>
            </a:pPr>
            <a:r>
              <a:rPr lang="nl-NL" altLang="nl-NL" sz="2400">
                <a:solidFill>
                  <a:srgbClr val="FFFF00"/>
                </a:solidFill>
              </a:rPr>
              <a:t>driefasen, 3x25A</a:t>
            </a:r>
            <a:r>
              <a:rPr lang="nl-NL" altLang="nl-NL">
                <a:solidFill>
                  <a:srgbClr val="FFFF00"/>
                </a:solidFill>
              </a:rPr>
              <a:t> </a:t>
            </a:r>
          </a:p>
          <a:p>
            <a:pPr>
              <a:spcBef>
                <a:spcPts val="1125"/>
              </a:spcBef>
              <a:buClrTx/>
              <a:buFontTx/>
              <a:buNone/>
            </a:pPr>
            <a:endParaRPr lang="nl-NL" altLang="nl-NL">
              <a:solidFill>
                <a:srgbClr val="FFFF00"/>
              </a:solidFill>
            </a:endParaRPr>
          </a:p>
          <a:p>
            <a:pPr>
              <a:spcBef>
                <a:spcPts val="1125"/>
              </a:spcBef>
              <a:buClrTx/>
              <a:buFontTx/>
              <a:buNone/>
            </a:pPr>
            <a:r>
              <a:rPr lang="nl-NL" altLang="nl-NL">
                <a:solidFill>
                  <a:srgbClr val="FFFF00"/>
                </a:solidFill>
              </a:rPr>
              <a:t>vermogen = officieel 17.250 W</a:t>
            </a:r>
          </a:p>
          <a:p>
            <a:pPr>
              <a:spcBef>
                <a:spcPts val="1125"/>
              </a:spcBef>
              <a:buClrTx/>
              <a:buFontTx/>
              <a:buNone/>
            </a:pPr>
            <a:r>
              <a:rPr lang="nl-NL" altLang="nl-NL">
                <a:solidFill>
                  <a:srgbClr val="FFFF00"/>
                </a:solidFill>
              </a:rPr>
              <a:t>(3x5.750W)</a:t>
            </a:r>
          </a:p>
          <a:p>
            <a:pPr>
              <a:spcBef>
                <a:spcPts val="1125"/>
              </a:spcBef>
              <a:buClrTx/>
              <a:buFontTx/>
              <a:buNone/>
            </a:pPr>
            <a:endParaRPr lang="nl-NL" altLang="nl-NL">
              <a:solidFill>
                <a:srgbClr val="FFFF00"/>
              </a:solidFill>
            </a:endParaRPr>
          </a:p>
          <a:p>
            <a:pPr>
              <a:spcBef>
                <a:spcPts val="1125"/>
              </a:spcBef>
              <a:buClrTx/>
              <a:buFontTx/>
              <a:buNone/>
            </a:pPr>
            <a:r>
              <a:rPr lang="nl-NL" altLang="nl-NL">
                <a:solidFill>
                  <a:srgbClr val="FFFF00"/>
                </a:solidFill>
              </a:rPr>
              <a:t>genoeg </a:t>
            </a:r>
            <a:r>
              <a:rPr lang="nl-NL" altLang="nl-NL" i="1">
                <a:solidFill>
                  <a:srgbClr val="FFFF00"/>
                </a:solidFill>
              </a:rPr>
              <a:t>power</a:t>
            </a:r>
            <a:r>
              <a:rPr lang="nl-NL" altLang="nl-NL">
                <a:solidFill>
                  <a:srgbClr val="FFFF00"/>
                </a:solidFill>
              </a:rPr>
              <a:t> voor:</a:t>
            </a:r>
          </a:p>
          <a:p>
            <a:pPr>
              <a:spcBef>
                <a:spcPts val="1125"/>
              </a:spcBef>
              <a:buClrTx/>
              <a:buFontTx/>
              <a:buNone/>
            </a:pPr>
            <a:r>
              <a:rPr lang="nl-NL" altLang="nl-NL">
                <a:solidFill>
                  <a:srgbClr val="FFFF00"/>
                </a:solidFill>
              </a:rPr>
              <a:t>zonnepanelen + warmtepomp</a:t>
            </a:r>
          </a:p>
          <a:p>
            <a:pPr>
              <a:spcBef>
                <a:spcPts val="1125"/>
              </a:spcBef>
              <a:buClrTx/>
              <a:buFontTx/>
              <a:buNone/>
            </a:pPr>
            <a:r>
              <a:rPr lang="nl-NL" altLang="nl-NL">
                <a:solidFill>
                  <a:srgbClr val="FFFF00"/>
                </a:solidFill>
              </a:rPr>
              <a:t>+ thuisbatterij </a:t>
            </a:r>
          </a:p>
          <a:p>
            <a:pPr>
              <a:spcBef>
                <a:spcPts val="1125"/>
              </a:spcBef>
              <a:buClrTx/>
              <a:buFontTx/>
              <a:buNone/>
            </a:pPr>
            <a:r>
              <a:rPr lang="nl-NL" altLang="nl-NL">
                <a:solidFill>
                  <a:srgbClr val="FFFF00"/>
                </a:solidFill>
              </a:rPr>
              <a:t>+ huishouden + e-auto auto</a:t>
            </a:r>
          </a:p>
          <a:p>
            <a:pPr>
              <a:spcBef>
                <a:spcPts val="1125"/>
              </a:spcBef>
              <a:buClrTx/>
              <a:buFontTx/>
              <a:buNone/>
            </a:pPr>
            <a:endParaRPr lang="nl-NL" altLang="nl-NL">
              <a:solidFill>
                <a:srgbClr val="FFFF00"/>
              </a:solidFill>
            </a:endParaRPr>
          </a:p>
          <a:p>
            <a:pPr>
              <a:spcBef>
                <a:spcPts val="1125"/>
              </a:spcBef>
              <a:buClrTx/>
              <a:buFontTx/>
              <a:buNone/>
            </a:pPr>
            <a:r>
              <a:rPr lang="nl-NL" altLang="nl-NL">
                <a:solidFill>
                  <a:srgbClr val="FFFF00"/>
                </a:solidFill>
              </a:rPr>
              <a:t>verdeling stroomafname – opwekking</a:t>
            </a:r>
          </a:p>
          <a:p>
            <a:pPr>
              <a:spcBef>
                <a:spcPts val="1125"/>
              </a:spcBef>
              <a:buClrTx/>
              <a:buFontTx/>
              <a:buNone/>
            </a:pPr>
            <a:r>
              <a:rPr lang="nl-NL" altLang="nl-NL">
                <a:solidFill>
                  <a:srgbClr val="FFFF00"/>
                </a:solidFill>
              </a:rPr>
              <a:t>over 3 fasen = evenwichtiger</a:t>
            </a:r>
          </a:p>
          <a:p>
            <a:pPr>
              <a:spcBef>
                <a:spcPts val="1125"/>
              </a:spcBef>
              <a:buClrTx/>
              <a:buFontTx/>
              <a:buNone/>
            </a:pPr>
            <a:r>
              <a:rPr lang="nl-NL" altLang="nl-NL">
                <a:solidFill>
                  <a:srgbClr val="FFFF00"/>
                </a:solidFill>
              </a:rPr>
              <a:t>eigen verbruik van zonnestroom neemt toe</a:t>
            </a:r>
          </a:p>
          <a:p>
            <a:pPr>
              <a:spcBef>
                <a:spcPts val="1125"/>
              </a:spcBef>
              <a:buClrTx/>
              <a:buFontTx/>
              <a:buNone/>
            </a:pPr>
            <a:endParaRPr lang="nl-NL" altLang="nl-NL">
              <a:solidFill>
                <a:srgbClr val="FFFF00"/>
              </a:solidFill>
            </a:endParaRPr>
          </a:p>
          <a:p>
            <a:pPr>
              <a:spcBef>
                <a:spcPts val="1125"/>
              </a:spcBef>
              <a:buClrTx/>
              <a:buFontTx/>
              <a:buNone/>
            </a:pPr>
            <a:endParaRPr lang="nl-NL" altLang="nl-NL">
              <a:solidFill>
                <a:srgbClr val="FFFF00"/>
              </a:solidFill>
            </a:endParaRPr>
          </a:p>
          <a:p>
            <a:pPr algn="r">
              <a:spcBef>
                <a:spcPts val="1125"/>
              </a:spcBef>
              <a:buClrTx/>
              <a:buFontTx/>
              <a:buNone/>
            </a:pPr>
            <a:endParaRPr lang="nl-NL" altLang="nl-NL">
              <a:solidFill>
                <a:srgbClr val="FFFF00"/>
              </a:solidFill>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33793" name="Rectangle 1">
            <a:extLst>
              <a:ext uri="{FF2B5EF4-FFF2-40B4-BE49-F238E27FC236}">
                <a16:creationId xmlns:a16="http://schemas.microsoft.com/office/drawing/2014/main" id="{10FFE107-DACC-9865-2A08-73C6DC85DEFB}"/>
              </a:ext>
            </a:extLst>
          </p:cNvPr>
          <p:cNvSpPr>
            <a:spLocks noGrp="1" noChangeArrowheads="1"/>
          </p:cNvSpPr>
          <p:nvPr>
            <p:ph type="title"/>
          </p:nvPr>
        </p:nvSpPr>
        <p:spPr>
          <a:xfrm>
            <a:off x="-549275" y="-171450"/>
            <a:ext cx="6353175" cy="1470025"/>
          </a:xfrm>
          <a:ln/>
        </p:spPr>
        <p:txBody>
          <a:bodyPr/>
          <a:lstStyle/>
          <a:p>
            <a:pPr>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nl-NL" altLang="nl-NL">
                <a:solidFill>
                  <a:srgbClr val="FFFF00"/>
                </a:solidFill>
              </a:rPr>
              <a:t>elektriciteit in huis</a:t>
            </a:r>
          </a:p>
        </p:txBody>
      </p:sp>
      <p:sp>
        <p:nvSpPr>
          <p:cNvPr id="33794" name="Text Box 2">
            <a:extLst>
              <a:ext uri="{FF2B5EF4-FFF2-40B4-BE49-F238E27FC236}">
                <a16:creationId xmlns:a16="http://schemas.microsoft.com/office/drawing/2014/main" id="{E50F08B0-C09A-ECA0-3276-52BD2BBB1B15}"/>
              </a:ext>
            </a:extLst>
          </p:cNvPr>
          <p:cNvSpPr txBox="1">
            <a:spLocks noChangeArrowheads="1"/>
          </p:cNvSpPr>
          <p:nvPr/>
        </p:nvSpPr>
        <p:spPr bwMode="auto">
          <a:xfrm>
            <a:off x="469900" y="1169988"/>
            <a:ext cx="8674100" cy="45386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spcBef>
                <a:spcPts val="1500"/>
              </a:spcBef>
              <a:buClrTx/>
              <a:buFontTx/>
              <a:buNone/>
            </a:pPr>
            <a:r>
              <a:rPr lang="nl-NL" altLang="nl-NL" sz="2400">
                <a:solidFill>
                  <a:srgbClr val="FFFF00"/>
                </a:solidFill>
              </a:rPr>
              <a:t>Boodschap:</a:t>
            </a:r>
          </a:p>
          <a:p>
            <a:pPr>
              <a:spcBef>
                <a:spcPts val="1500"/>
              </a:spcBef>
              <a:buClrTx/>
              <a:buFontTx/>
              <a:buNone/>
            </a:pPr>
            <a:endParaRPr lang="nl-NL" altLang="nl-NL" sz="2400">
              <a:solidFill>
                <a:srgbClr val="FFFF00"/>
              </a:solidFill>
            </a:endParaRPr>
          </a:p>
          <a:p>
            <a:pPr>
              <a:spcBef>
                <a:spcPts val="1500"/>
              </a:spcBef>
              <a:buClrTx/>
              <a:buFontTx/>
              <a:buNone/>
            </a:pPr>
            <a:r>
              <a:rPr lang="nl-NL" altLang="nl-NL" sz="2400">
                <a:solidFill>
                  <a:srgbClr val="FFFF00"/>
                </a:solidFill>
              </a:rPr>
              <a:t>als je zonnepanelen wil EN een warmtepomp overweegt:</a:t>
            </a:r>
          </a:p>
          <a:p>
            <a:pPr>
              <a:spcBef>
                <a:spcPts val="1500"/>
              </a:spcBef>
              <a:buClrTx/>
              <a:buFontTx/>
              <a:buNone/>
            </a:pPr>
            <a:r>
              <a:rPr lang="nl-NL" altLang="nl-NL" sz="2400">
                <a:solidFill>
                  <a:srgbClr val="FFFF00"/>
                </a:solidFill>
              </a:rPr>
              <a:t>(en wil gaan inductiekoken, enz, enz)</a:t>
            </a:r>
          </a:p>
          <a:p>
            <a:pPr>
              <a:spcBef>
                <a:spcPts val="1500"/>
              </a:spcBef>
              <a:buClrTx/>
              <a:buFontTx/>
              <a:buNone/>
            </a:pPr>
            <a:endParaRPr lang="nl-NL" altLang="nl-NL" sz="2400">
              <a:solidFill>
                <a:srgbClr val="FFFF00"/>
              </a:solidFill>
            </a:endParaRPr>
          </a:p>
          <a:p>
            <a:pPr>
              <a:spcBef>
                <a:spcPts val="2000"/>
              </a:spcBef>
              <a:buClrTx/>
              <a:buFontTx/>
              <a:buNone/>
            </a:pPr>
            <a:r>
              <a:rPr lang="nl-NL" altLang="nl-NL" sz="3200">
                <a:solidFill>
                  <a:srgbClr val="FFFF00"/>
                </a:solidFill>
              </a:rPr>
              <a:t>meterkast aanpassen: 3 fasen (‘krachtstroom’)</a:t>
            </a:r>
          </a:p>
          <a:p>
            <a:pPr>
              <a:spcBef>
                <a:spcPts val="1500"/>
              </a:spcBef>
              <a:buClrTx/>
              <a:buFontTx/>
              <a:buNone/>
            </a:pPr>
            <a:r>
              <a:rPr lang="nl-NL" altLang="nl-NL" sz="2400">
                <a:solidFill>
                  <a:srgbClr val="FFFF00"/>
                </a:solidFill>
              </a:rPr>
              <a:t>3 fasen-omvormer</a:t>
            </a:r>
          </a:p>
          <a:p>
            <a:pPr algn="r">
              <a:spcBef>
                <a:spcPts val="1500"/>
              </a:spcBef>
              <a:buClrTx/>
              <a:buFontTx/>
              <a:buNone/>
            </a:pPr>
            <a:endParaRPr lang="nl-NL" altLang="nl-NL" sz="2400">
              <a:solidFill>
                <a:srgbClr val="FFFF00"/>
              </a:solidFill>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34817" name="Picture 1">
            <a:extLst>
              <a:ext uri="{FF2B5EF4-FFF2-40B4-BE49-F238E27FC236}">
                <a16:creationId xmlns:a16="http://schemas.microsoft.com/office/drawing/2014/main" id="{C73BFAC2-854B-2E9E-C426-FDA4E7FC8E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60350"/>
            <a:ext cx="9144000" cy="42814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4818" name="Rectangle 2">
            <a:extLst>
              <a:ext uri="{FF2B5EF4-FFF2-40B4-BE49-F238E27FC236}">
                <a16:creationId xmlns:a16="http://schemas.microsoft.com/office/drawing/2014/main" id="{E019C01A-329F-8099-8B17-352E58FE5DF2}"/>
              </a:ext>
            </a:extLst>
          </p:cNvPr>
          <p:cNvSpPr>
            <a:spLocks noGrp="1" noChangeArrowheads="1"/>
          </p:cNvSpPr>
          <p:nvPr>
            <p:ph type="title"/>
          </p:nvPr>
        </p:nvSpPr>
        <p:spPr>
          <a:xfrm>
            <a:off x="2195513" y="2924175"/>
            <a:ext cx="7772400" cy="1470025"/>
          </a:xfrm>
          <a:ln/>
        </p:spPr>
        <p:txBody>
          <a:bodyPr/>
          <a:lstStyle/>
          <a:p>
            <a:pPr>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nl-NL" altLang="nl-NL">
                <a:solidFill>
                  <a:srgbClr val="FFFF00"/>
                </a:solidFill>
              </a:rPr>
              <a:t>Digitale veiligheid</a:t>
            </a:r>
          </a:p>
        </p:txBody>
      </p:sp>
      <p:sp>
        <p:nvSpPr>
          <p:cNvPr id="34819" name="Rectangle 3">
            <a:extLst>
              <a:ext uri="{FF2B5EF4-FFF2-40B4-BE49-F238E27FC236}">
                <a16:creationId xmlns:a16="http://schemas.microsoft.com/office/drawing/2014/main" id="{FFD01D70-546A-8343-7954-7AD41CB7FF39}"/>
              </a:ext>
            </a:extLst>
          </p:cNvPr>
          <p:cNvSpPr>
            <a:spLocks noChangeArrowheads="1"/>
          </p:cNvSpPr>
          <p:nvPr/>
        </p:nvSpPr>
        <p:spPr bwMode="auto">
          <a:xfrm>
            <a:off x="0" y="333375"/>
            <a:ext cx="9144000" cy="431800"/>
          </a:xfrm>
          <a:prstGeom prst="rect">
            <a:avLst/>
          </a:prstGeom>
          <a:solidFill>
            <a:srgbClr val="00000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sp>
        <p:nvSpPr>
          <p:cNvPr id="34820" name="Text Box 4">
            <a:extLst>
              <a:ext uri="{FF2B5EF4-FFF2-40B4-BE49-F238E27FC236}">
                <a16:creationId xmlns:a16="http://schemas.microsoft.com/office/drawing/2014/main" id="{9364B1C4-5F4A-D41E-6331-B670599B1EF3}"/>
              </a:ext>
            </a:extLst>
          </p:cNvPr>
          <p:cNvSpPr txBox="1">
            <a:spLocks noChangeArrowheads="1"/>
          </p:cNvSpPr>
          <p:nvPr/>
        </p:nvSpPr>
        <p:spPr bwMode="auto">
          <a:xfrm>
            <a:off x="611188" y="4437063"/>
            <a:ext cx="4464050" cy="3978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lgn="r">
              <a:spcBef>
                <a:spcPts val="1125"/>
              </a:spcBef>
              <a:buClrTx/>
              <a:buFontTx/>
              <a:buNone/>
            </a:pPr>
            <a:r>
              <a:rPr lang="nl-NL" altLang="nl-NL">
                <a:solidFill>
                  <a:srgbClr val="FFFF00"/>
                </a:solidFill>
              </a:rPr>
              <a:t>wachtwoordbeheer</a:t>
            </a:r>
          </a:p>
          <a:p>
            <a:pPr algn="r">
              <a:spcBef>
                <a:spcPts val="1125"/>
              </a:spcBef>
              <a:buClrTx/>
              <a:buFontTx/>
              <a:buNone/>
            </a:pPr>
            <a:r>
              <a:rPr lang="nl-NL" altLang="nl-NL">
                <a:solidFill>
                  <a:srgbClr val="FFFF00"/>
                </a:solidFill>
              </a:rPr>
              <a:t>houd alles zoveel mogelijk in eigen hand</a:t>
            </a:r>
          </a:p>
          <a:p>
            <a:pPr algn="r">
              <a:spcBef>
                <a:spcPts val="1125"/>
              </a:spcBef>
              <a:buClrTx/>
              <a:buFontTx/>
              <a:buNone/>
            </a:pPr>
            <a:r>
              <a:rPr lang="nl-NL" altLang="nl-NL">
                <a:solidFill>
                  <a:srgbClr val="FFFF00"/>
                </a:solidFill>
              </a:rPr>
              <a:t>Maak backup van gegevens</a:t>
            </a:r>
          </a:p>
          <a:p>
            <a:pPr algn="r">
              <a:spcBef>
                <a:spcPts val="1125"/>
              </a:spcBef>
              <a:buClrTx/>
              <a:buFontTx/>
              <a:buNone/>
            </a:pPr>
            <a:r>
              <a:rPr lang="nl-NL" altLang="nl-NL">
                <a:solidFill>
                  <a:srgbClr val="FFFF00"/>
                </a:solidFill>
              </a:rPr>
              <a:t>Bestaat de fabrikant over 10 jaar nog?</a:t>
            </a:r>
          </a:p>
          <a:p>
            <a:pPr algn="r">
              <a:spcBef>
                <a:spcPts val="1125"/>
              </a:spcBef>
              <a:buClrTx/>
              <a:buFontTx/>
              <a:buNone/>
            </a:pPr>
            <a:r>
              <a:rPr lang="nl-NL" altLang="nl-NL">
                <a:solidFill>
                  <a:srgbClr val="FFFF00"/>
                </a:solidFill>
              </a:rPr>
              <a:t>Wordt jouw app over 10 jaar nog ondersteund?</a:t>
            </a:r>
          </a:p>
          <a:p>
            <a:pPr algn="r">
              <a:spcBef>
                <a:spcPts val="1125"/>
              </a:spcBef>
              <a:buClrTx/>
              <a:buFontTx/>
              <a:buNone/>
            </a:pPr>
            <a:endParaRPr lang="nl-NL" altLang="nl-NL">
              <a:solidFill>
                <a:srgbClr val="FFFF00"/>
              </a:solidFill>
            </a:endParaRPr>
          </a:p>
          <a:p>
            <a:pPr algn="r">
              <a:spcBef>
                <a:spcPts val="1125"/>
              </a:spcBef>
              <a:buClrTx/>
              <a:buFontTx/>
              <a:buNone/>
            </a:pPr>
            <a:endParaRPr lang="nl-NL" altLang="nl-NL">
              <a:solidFill>
                <a:srgbClr val="FFFF00"/>
              </a:solidFill>
            </a:endParaRPr>
          </a:p>
          <a:p>
            <a:pPr algn="r">
              <a:spcBef>
                <a:spcPts val="1125"/>
              </a:spcBef>
              <a:buClrTx/>
              <a:buFontTx/>
              <a:buNone/>
            </a:pPr>
            <a:endParaRPr lang="nl-NL" altLang="nl-NL">
              <a:solidFill>
                <a:srgbClr val="FFFF00"/>
              </a:solidFill>
            </a:endParaRPr>
          </a:p>
          <a:p>
            <a:pPr algn="r">
              <a:spcBef>
                <a:spcPts val="1125"/>
              </a:spcBef>
              <a:buClrTx/>
              <a:buFontTx/>
              <a:buNone/>
            </a:pPr>
            <a:endParaRPr lang="nl-NL" altLang="nl-NL">
              <a:solidFill>
                <a:srgbClr val="FFFF00"/>
              </a:solidFill>
            </a:endParaRPr>
          </a:p>
        </p:txBody>
      </p:sp>
      <p:sp>
        <p:nvSpPr>
          <p:cNvPr id="34821" name="Text Box 5">
            <a:extLst>
              <a:ext uri="{FF2B5EF4-FFF2-40B4-BE49-F238E27FC236}">
                <a16:creationId xmlns:a16="http://schemas.microsoft.com/office/drawing/2014/main" id="{CBA20B66-EA39-DAB2-3505-16CDCEADB8D1}"/>
              </a:ext>
            </a:extLst>
          </p:cNvPr>
          <p:cNvSpPr txBox="1">
            <a:spLocks noChangeArrowheads="1"/>
          </p:cNvSpPr>
          <p:nvPr/>
        </p:nvSpPr>
        <p:spPr bwMode="auto">
          <a:xfrm>
            <a:off x="5364163" y="4005263"/>
            <a:ext cx="4464050" cy="24526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spcBef>
                <a:spcPts val="1125"/>
              </a:spcBef>
              <a:buClrTx/>
              <a:buFontTx/>
              <a:buNone/>
            </a:pPr>
            <a:r>
              <a:rPr lang="nl-NL" altLang="nl-NL">
                <a:solidFill>
                  <a:srgbClr val="FFFF00"/>
                </a:solidFill>
              </a:rPr>
              <a:t>bij mijn oude panelen</a:t>
            </a:r>
          </a:p>
          <a:p>
            <a:pPr>
              <a:spcBef>
                <a:spcPts val="1125"/>
              </a:spcBef>
              <a:buClrTx/>
              <a:buFontTx/>
              <a:buNone/>
            </a:pPr>
            <a:r>
              <a:rPr lang="nl-NL" altLang="nl-NL">
                <a:solidFill>
                  <a:srgbClr val="99FF66"/>
                </a:solidFill>
              </a:rPr>
              <a:t>niet nodig</a:t>
            </a:r>
          </a:p>
          <a:p>
            <a:pPr>
              <a:spcBef>
                <a:spcPts val="1125"/>
              </a:spcBef>
              <a:buClrTx/>
              <a:buFontTx/>
              <a:buNone/>
            </a:pPr>
            <a:r>
              <a:rPr lang="nl-NL" altLang="nl-NL">
                <a:solidFill>
                  <a:srgbClr val="99FF66"/>
                </a:solidFill>
              </a:rPr>
              <a:t>energiemanager, spreadsheet</a:t>
            </a:r>
          </a:p>
          <a:p>
            <a:pPr>
              <a:spcBef>
                <a:spcPts val="1125"/>
              </a:spcBef>
              <a:buClrTx/>
              <a:buFontTx/>
              <a:buNone/>
            </a:pPr>
            <a:r>
              <a:rPr lang="nl-NL" altLang="nl-NL">
                <a:solidFill>
                  <a:srgbClr val="99FF66"/>
                </a:solidFill>
              </a:rPr>
              <a:t>4x per jaar, handmatig</a:t>
            </a:r>
          </a:p>
          <a:p>
            <a:pPr>
              <a:spcBef>
                <a:spcPts val="1125"/>
              </a:spcBef>
              <a:buClrTx/>
              <a:buFontTx/>
              <a:buNone/>
            </a:pPr>
            <a:r>
              <a:rPr lang="nl-NL" altLang="nl-NL">
                <a:solidFill>
                  <a:srgbClr val="99FF66"/>
                </a:solidFill>
              </a:rPr>
              <a:t>na 4 jaar verdwenen</a:t>
            </a:r>
          </a:p>
          <a:p>
            <a:pPr>
              <a:spcBef>
                <a:spcPts val="1125"/>
              </a:spcBef>
              <a:buClrTx/>
              <a:buFontTx/>
              <a:buNone/>
            </a:pPr>
            <a:r>
              <a:rPr lang="nl-NL" altLang="nl-NL">
                <a:solidFill>
                  <a:srgbClr val="99FF66"/>
                </a:solidFill>
              </a:rPr>
              <a:t>server verdween plotseling (2x)</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35841" name="Rectangle 1">
            <a:extLst>
              <a:ext uri="{FF2B5EF4-FFF2-40B4-BE49-F238E27FC236}">
                <a16:creationId xmlns:a16="http://schemas.microsoft.com/office/drawing/2014/main" id="{7E06CCCD-A81A-9117-6A05-1F7F78862F58}"/>
              </a:ext>
            </a:extLst>
          </p:cNvPr>
          <p:cNvSpPr>
            <a:spLocks noChangeArrowheads="1"/>
          </p:cNvSpPr>
          <p:nvPr/>
        </p:nvSpPr>
        <p:spPr bwMode="auto">
          <a:xfrm>
            <a:off x="-1765300" y="476250"/>
            <a:ext cx="7772400" cy="1470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lgn="ctr">
              <a:buClrTx/>
              <a:buFontTx/>
              <a:buNone/>
            </a:pPr>
            <a:r>
              <a:rPr lang="nl-NL" altLang="nl-NL" sz="4400">
                <a:solidFill>
                  <a:srgbClr val="FFFF00"/>
                </a:solidFill>
              </a:rPr>
              <a:t>Toekomst</a:t>
            </a:r>
          </a:p>
        </p:txBody>
      </p:sp>
      <p:sp>
        <p:nvSpPr>
          <p:cNvPr id="35842" name="Rectangle 2">
            <a:extLst>
              <a:ext uri="{FF2B5EF4-FFF2-40B4-BE49-F238E27FC236}">
                <a16:creationId xmlns:a16="http://schemas.microsoft.com/office/drawing/2014/main" id="{C353A3F6-8319-04E9-AEC3-83AAF54895FC}"/>
              </a:ext>
            </a:extLst>
          </p:cNvPr>
          <p:cNvSpPr>
            <a:spLocks noChangeArrowheads="1"/>
          </p:cNvSpPr>
          <p:nvPr/>
        </p:nvSpPr>
        <p:spPr bwMode="auto">
          <a:xfrm>
            <a:off x="836613" y="1700213"/>
            <a:ext cx="7885112"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buClrTx/>
              <a:buFontTx/>
              <a:buNone/>
            </a:pPr>
            <a:r>
              <a:rPr lang="nl-NL" altLang="nl-NL" sz="2400">
                <a:solidFill>
                  <a:srgbClr val="FFFF00"/>
                </a:solidFill>
              </a:rPr>
              <a:t>heel goed geisoleerde, gasloze woning met warmtepomp</a:t>
            </a:r>
          </a:p>
        </p:txBody>
      </p:sp>
      <p:sp>
        <p:nvSpPr>
          <p:cNvPr id="35843" name="Rectangle 3">
            <a:extLst>
              <a:ext uri="{FF2B5EF4-FFF2-40B4-BE49-F238E27FC236}">
                <a16:creationId xmlns:a16="http://schemas.microsoft.com/office/drawing/2014/main" id="{E0693BCD-583B-70E2-392B-BE15612AB7AA}"/>
              </a:ext>
            </a:extLst>
          </p:cNvPr>
          <p:cNvSpPr>
            <a:spLocks noChangeArrowheads="1"/>
          </p:cNvSpPr>
          <p:nvPr/>
        </p:nvSpPr>
        <p:spPr bwMode="auto">
          <a:xfrm>
            <a:off x="903288" y="2708275"/>
            <a:ext cx="4471987" cy="3751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buClr>
                <a:srgbClr val="FFFF00"/>
              </a:buClr>
              <a:buFont typeface="Arial" panose="020B0604020202020204" pitchFamily="34" charset="0"/>
              <a:buChar char="•"/>
            </a:pPr>
            <a:r>
              <a:rPr lang="nl-NL" altLang="nl-NL" sz="2400">
                <a:solidFill>
                  <a:srgbClr val="FFFF00"/>
                </a:solidFill>
              </a:rPr>
              <a:t>  zonnepanelen</a:t>
            </a:r>
          </a:p>
          <a:p>
            <a:pPr>
              <a:buClr>
                <a:srgbClr val="FFFF00"/>
              </a:buClr>
              <a:buFont typeface="Arial" panose="020B0604020202020204" pitchFamily="34" charset="0"/>
              <a:buChar char="•"/>
            </a:pPr>
            <a:r>
              <a:rPr lang="nl-NL" altLang="nl-NL" sz="2400">
                <a:solidFill>
                  <a:srgbClr val="FFFF00"/>
                </a:solidFill>
              </a:rPr>
              <a:t>  thuisbatterij</a:t>
            </a:r>
          </a:p>
          <a:p>
            <a:pPr>
              <a:buClr>
                <a:srgbClr val="FFFF00"/>
              </a:buClr>
              <a:buFont typeface="Arial" panose="020B0604020202020204" pitchFamily="34" charset="0"/>
              <a:buChar char="•"/>
            </a:pPr>
            <a:r>
              <a:rPr lang="nl-NL" altLang="nl-NL" sz="2400">
                <a:solidFill>
                  <a:srgbClr val="FFFF00"/>
                </a:solidFill>
              </a:rPr>
              <a:t>  energiemanagement systeem</a:t>
            </a:r>
          </a:p>
          <a:p>
            <a:pPr>
              <a:buClrTx/>
              <a:buFontTx/>
              <a:buNone/>
            </a:pPr>
            <a:r>
              <a:rPr lang="nl-NL" altLang="nl-NL" sz="2400">
                <a:solidFill>
                  <a:srgbClr val="FFFF00"/>
                </a:solidFill>
              </a:rPr>
              <a:t>   voor:   wasmachine</a:t>
            </a:r>
          </a:p>
          <a:p>
            <a:pPr>
              <a:buClrTx/>
              <a:buFontTx/>
              <a:buNone/>
            </a:pPr>
            <a:r>
              <a:rPr lang="nl-NL" altLang="nl-NL" sz="2400">
                <a:solidFill>
                  <a:srgbClr val="FFFF00"/>
                </a:solidFill>
              </a:rPr>
              <a:t>	   wasdroger</a:t>
            </a:r>
          </a:p>
          <a:p>
            <a:pPr>
              <a:buClrTx/>
              <a:buFontTx/>
              <a:buNone/>
            </a:pPr>
            <a:r>
              <a:rPr lang="nl-NL" altLang="nl-NL" sz="2400">
                <a:solidFill>
                  <a:srgbClr val="FFFF00"/>
                </a:solidFill>
              </a:rPr>
              <a:t>	    vaatwasser</a:t>
            </a:r>
          </a:p>
          <a:p>
            <a:pPr>
              <a:buClrTx/>
              <a:buFontTx/>
              <a:buNone/>
            </a:pPr>
            <a:r>
              <a:rPr lang="nl-NL" altLang="nl-NL" sz="2400">
                <a:solidFill>
                  <a:srgbClr val="FFFF00"/>
                </a:solidFill>
              </a:rPr>
              <a:t>	    heetwaterproductie</a:t>
            </a:r>
          </a:p>
          <a:p>
            <a:pPr>
              <a:buClrTx/>
              <a:buFontTx/>
              <a:buNone/>
            </a:pPr>
            <a:r>
              <a:rPr lang="nl-NL" altLang="nl-NL" sz="2400">
                <a:solidFill>
                  <a:srgbClr val="FFFF00"/>
                </a:solidFill>
              </a:rPr>
              <a:t>	    laden e-auto</a:t>
            </a:r>
          </a:p>
          <a:p>
            <a:pPr>
              <a:buClrTx/>
              <a:buFontTx/>
              <a:buNone/>
            </a:pPr>
            <a:r>
              <a:rPr lang="nl-NL" altLang="nl-NL" sz="2400">
                <a:solidFill>
                  <a:srgbClr val="FFFF00"/>
                </a:solidFill>
              </a:rPr>
              <a:t>	    leveren aan de buurt</a:t>
            </a:r>
          </a:p>
          <a:p>
            <a:pPr>
              <a:buClrTx/>
              <a:buFontTx/>
              <a:buNone/>
            </a:pPr>
            <a:endParaRPr lang="nl-NL" altLang="nl-NL" sz="2400">
              <a:solidFill>
                <a:srgbClr val="FFFF00"/>
              </a:solidFill>
            </a:endParaRPr>
          </a:p>
        </p:txBody>
      </p:sp>
      <p:sp>
        <p:nvSpPr>
          <p:cNvPr id="35844" name="Text Box 4">
            <a:extLst>
              <a:ext uri="{FF2B5EF4-FFF2-40B4-BE49-F238E27FC236}">
                <a16:creationId xmlns:a16="http://schemas.microsoft.com/office/drawing/2014/main" id="{7CB007CF-2AB2-0B59-F5AC-50A63393B98F}"/>
              </a:ext>
            </a:extLst>
          </p:cNvPr>
          <p:cNvSpPr txBox="1">
            <a:spLocks noChangeArrowheads="1"/>
          </p:cNvSpPr>
          <p:nvPr/>
        </p:nvSpPr>
        <p:spPr bwMode="auto">
          <a:xfrm>
            <a:off x="827088" y="2060575"/>
            <a:ext cx="5053012"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spcBef>
                <a:spcPts val="1500"/>
              </a:spcBef>
              <a:buClrTx/>
              <a:buFontTx/>
              <a:buNone/>
            </a:pPr>
            <a:r>
              <a:rPr lang="nl-NL" altLang="nl-NL" sz="2400" i="1">
                <a:solidFill>
                  <a:srgbClr val="FFFF00"/>
                </a:solidFill>
              </a:rPr>
              <a:t>(full-electric), </a:t>
            </a:r>
            <a:r>
              <a:rPr lang="nl-NL" altLang="nl-NL" sz="2400">
                <a:solidFill>
                  <a:srgbClr val="FFFF00"/>
                </a:solidFill>
              </a:rPr>
              <a:t>3 fasen meterkast</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36865" name="Picture 1">
            <a:extLst>
              <a:ext uri="{FF2B5EF4-FFF2-40B4-BE49-F238E27FC236}">
                <a16:creationId xmlns:a16="http://schemas.microsoft.com/office/drawing/2014/main" id="{A47406EB-A5E1-4092-2E2F-416B7DB5A5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60350"/>
            <a:ext cx="9144000" cy="42814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6866" name="Rectangle 2">
            <a:extLst>
              <a:ext uri="{FF2B5EF4-FFF2-40B4-BE49-F238E27FC236}">
                <a16:creationId xmlns:a16="http://schemas.microsoft.com/office/drawing/2014/main" id="{00B2EB93-41D8-13AB-33E9-CCBCFC0C5B00}"/>
              </a:ext>
            </a:extLst>
          </p:cNvPr>
          <p:cNvSpPr>
            <a:spLocks noGrp="1" noChangeArrowheads="1"/>
          </p:cNvSpPr>
          <p:nvPr>
            <p:ph type="title"/>
          </p:nvPr>
        </p:nvSpPr>
        <p:spPr>
          <a:xfrm>
            <a:off x="2195513" y="2924175"/>
            <a:ext cx="7772400" cy="1470025"/>
          </a:xfrm>
          <a:ln/>
        </p:spPr>
        <p:txBody>
          <a:bodyPr/>
          <a:lstStyle/>
          <a:p>
            <a:pPr>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nl-NL" altLang="nl-NL">
                <a:solidFill>
                  <a:srgbClr val="FFFF00"/>
                </a:solidFill>
              </a:rPr>
              <a:t>trends in zonnepanelen</a:t>
            </a:r>
          </a:p>
        </p:txBody>
      </p:sp>
      <p:sp>
        <p:nvSpPr>
          <p:cNvPr id="36867" name="Rectangle 3">
            <a:extLst>
              <a:ext uri="{FF2B5EF4-FFF2-40B4-BE49-F238E27FC236}">
                <a16:creationId xmlns:a16="http://schemas.microsoft.com/office/drawing/2014/main" id="{6DD2FC34-5AF0-21EC-0A43-3A88E6408219}"/>
              </a:ext>
            </a:extLst>
          </p:cNvPr>
          <p:cNvSpPr>
            <a:spLocks noChangeArrowheads="1"/>
          </p:cNvSpPr>
          <p:nvPr/>
        </p:nvSpPr>
        <p:spPr bwMode="auto">
          <a:xfrm>
            <a:off x="0" y="333375"/>
            <a:ext cx="9144000" cy="431800"/>
          </a:xfrm>
          <a:prstGeom prst="rect">
            <a:avLst/>
          </a:prstGeom>
          <a:solidFill>
            <a:srgbClr val="00000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sp>
        <p:nvSpPr>
          <p:cNvPr id="36868" name="Text Box 4">
            <a:extLst>
              <a:ext uri="{FF2B5EF4-FFF2-40B4-BE49-F238E27FC236}">
                <a16:creationId xmlns:a16="http://schemas.microsoft.com/office/drawing/2014/main" id="{061CFEE9-2FBF-49CD-FF54-3B8C14CA299E}"/>
              </a:ext>
            </a:extLst>
          </p:cNvPr>
          <p:cNvSpPr txBox="1">
            <a:spLocks noChangeArrowheads="1"/>
          </p:cNvSpPr>
          <p:nvPr/>
        </p:nvSpPr>
        <p:spPr bwMode="auto">
          <a:xfrm>
            <a:off x="4427538" y="4437063"/>
            <a:ext cx="4464050" cy="24526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lgn="r">
              <a:spcBef>
                <a:spcPts val="1125"/>
              </a:spcBef>
              <a:buClrTx/>
              <a:buFontTx/>
              <a:buNone/>
            </a:pPr>
            <a:r>
              <a:rPr lang="nl-NL" altLang="nl-NL">
                <a:solidFill>
                  <a:srgbClr val="FFFF00"/>
                </a:solidFill>
              </a:rPr>
              <a:t>Floris  Wouterlood</a:t>
            </a:r>
          </a:p>
          <a:p>
            <a:pPr algn="r">
              <a:spcBef>
                <a:spcPts val="1125"/>
              </a:spcBef>
              <a:buClrTx/>
              <a:buFontTx/>
              <a:buNone/>
            </a:pPr>
            <a:r>
              <a:rPr lang="nl-NL" altLang="nl-NL">
                <a:solidFill>
                  <a:srgbClr val="FFFF00"/>
                </a:solidFill>
              </a:rPr>
              <a:t>werkgroep Profburgwijk Duurzaam</a:t>
            </a:r>
          </a:p>
          <a:p>
            <a:pPr algn="r">
              <a:spcBef>
                <a:spcPts val="1125"/>
              </a:spcBef>
              <a:buClrTx/>
              <a:buFontTx/>
              <a:buNone/>
            </a:pPr>
            <a:r>
              <a:rPr lang="nl-NL" altLang="nl-NL">
                <a:solidFill>
                  <a:srgbClr val="FFFF00"/>
                </a:solidFill>
              </a:rPr>
              <a:t>21 december 2023</a:t>
            </a:r>
          </a:p>
          <a:p>
            <a:pPr algn="r">
              <a:spcBef>
                <a:spcPts val="1125"/>
              </a:spcBef>
              <a:buClrTx/>
              <a:buFontTx/>
              <a:buNone/>
            </a:pPr>
            <a:endParaRPr lang="nl-NL" altLang="nl-NL">
              <a:solidFill>
                <a:srgbClr val="FFFF00"/>
              </a:solidFill>
            </a:endParaRPr>
          </a:p>
          <a:p>
            <a:pPr algn="r">
              <a:spcBef>
                <a:spcPts val="1125"/>
              </a:spcBef>
              <a:buClrTx/>
              <a:buFontTx/>
              <a:buNone/>
            </a:pPr>
            <a:endParaRPr lang="nl-NL" altLang="nl-NL">
              <a:solidFill>
                <a:srgbClr val="FFFF00"/>
              </a:solidFill>
            </a:endParaRPr>
          </a:p>
          <a:p>
            <a:pPr algn="r">
              <a:spcBef>
                <a:spcPts val="1125"/>
              </a:spcBef>
              <a:buClrTx/>
              <a:buFontTx/>
              <a:buNone/>
            </a:pPr>
            <a:endParaRPr lang="nl-NL" altLang="nl-NL">
              <a:solidFill>
                <a:srgbClr val="FFFF00"/>
              </a:solidFill>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Tijdelijke aanduiding voor afbeelding 8" descr="Kronkelende weg door de heuvels en een vallei bij zonsondergang">
            <a:extLst>
              <a:ext uri="{FF2B5EF4-FFF2-40B4-BE49-F238E27FC236}">
                <a16:creationId xmlns:a16="http://schemas.microsoft.com/office/drawing/2014/main" id="{A9A75888-22E3-1D43-9112-DA02186070B5}"/>
              </a:ext>
            </a:extLst>
          </p:cNvPr>
          <p:cNvPicPr>
            <a:picLocks noGrp="1" noChangeAspect="1"/>
          </p:cNvPicPr>
          <p:nvPr>
            <p:ph type="pic" sz="quarter" idx="14"/>
          </p:nvPr>
        </p:nvPicPr>
        <p:blipFill>
          <a:blip r:embed="rId3"/>
          <a:srcRect/>
          <a:stretch/>
        </p:blipFill>
        <p:spPr/>
      </p:pic>
      <p:sp>
        <p:nvSpPr>
          <p:cNvPr id="2" name="Titel 1">
            <a:extLst>
              <a:ext uri="{FF2B5EF4-FFF2-40B4-BE49-F238E27FC236}">
                <a16:creationId xmlns:a16="http://schemas.microsoft.com/office/drawing/2014/main" id="{3560F281-4FF6-4617-A809-AC9C15ECF18A}"/>
              </a:ext>
            </a:extLst>
          </p:cNvPr>
          <p:cNvSpPr>
            <a:spLocks noGrp="1"/>
          </p:cNvSpPr>
          <p:nvPr>
            <p:ph type="title"/>
          </p:nvPr>
        </p:nvSpPr>
        <p:spPr/>
        <p:txBody>
          <a:bodyPr rtlCol="0">
            <a:normAutofit fontScale="90000"/>
          </a:bodyPr>
          <a:lstStyle/>
          <a:p>
            <a:pPr rtl="0"/>
            <a:r>
              <a:rPr lang="nl-NL" sz="4500" dirty="0"/>
              <a:t>Vanavond</a:t>
            </a:r>
          </a:p>
        </p:txBody>
      </p:sp>
      <p:sp>
        <p:nvSpPr>
          <p:cNvPr id="3" name="Tijdelijke aanduiding voor tekst 2">
            <a:extLst>
              <a:ext uri="{FF2B5EF4-FFF2-40B4-BE49-F238E27FC236}">
                <a16:creationId xmlns:a16="http://schemas.microsoft.com/office/drawing/2014/main" id="{611DC577-0A95-47D0-95D9-5F8DA763D46B}"/>
              </a:ext>
            </a:extLst>
          </p:cNvPr>
          <p:cNvSpPr>
            <a:spLocks noGrp="1"/>
          </p:cNvSpPr>
          <p:nvPr>
            <p:ph type="body" sz="quarter" idx="32"/>
          </p:nvPr>
        </p:nvSpPr>
        <p:spPr/>
        <p:txBody>
          <a:bodyPr rtlCol="0">
            <a:normAutofit fontScale="55000" lnSpcReduction="20000"/>
          </a:bodyPr>
          <a:lstStyle/>
          <a:p>
            <a:pPr rtl="0"/>
            <a:r>
              <a:rPr lang="nl-NL" dirty="0"/>
              <a:t>Bouwvergunning aanvragen</a:t>
            </a:r>
          </a:p>
          <a:p>
            <a:pPr rtl="0"/>
            <a:r>
              <a:rPr lang="nl-NL" dirty="0">
                <a:solidFill>
                  <a:schemeClr val="bg1">
                    <a:lumMod val="75000"/>
                  </a:schemeClr>
                </a:solidFill>
              </a:rPr>
              <a:t>Zonnestroom oogsten</a:t>
            </a:r>
          </a:p>
        </p:txBody>
      </p:sp>
      <p:sp>
        <p:nvSpPr>
          <p:cNvPr id="4" name="Tijdelijke aanduiding voor inhoud 3">
            <a:extLst>
              <a:ext uri="{FF2B5EF4-FFF2-40B4-BE49-F238E27FC236}">
                <a16:creationId xmlns:a16="http://schemas.microsoft.com/office/drawing/2014/main" id="{D355C61F-C8F1-4977-8E1F-F16C0D9EA88C}"/>
              </a:ext>
            </a:extLst>
          </p:cNvPr>
          <p:cNvSpPr>
            <a:spLocks noGrp="1"/>
          </p:cNvSpPr>
          <p:nvPr>
            <p:ph sz="half" idx="1"/>
          </p:nvPr>
        </p:nvSpPr>
        <p:spPr/>
        <p:txBody>
          <a:bodyPr rtlCol="0">
            <a:normAutofit fontScale="77500" lnSpcReduction="20000"/>
          </a:bodyPr>
          <a:lstStyle/>
          <a:p>
            <a:pPr marL="0" indent="0"/>
            <a:r>
              <a:rPr lang="nl-NL" sz="2100" dirty="0"/>
              <a:t>Mijn zonnepanelenreis </a:t>
            </a:r>
          </a:p>
          <a:p>
            <a:pPr rtl="0"/>
            <a:r>
              <a:rPr lang="nl-NL" dirty="0">
                <a:solidFill>
                  <a:schemeClr val="bg1">
                    <a:lumMod val="75000"/>
                  </a:schemeClr>
                </a:solidFill>
              </a:rPr>
              <a:t>Wensen en mogelijkheden bepalen </a:t>
            </a:r>
          </a:p>
          <a:p>
            <a:pPr rtl="0"/>
            <a:r>
              <a:rPr lang="nl-NL" dirty="0">
                <a:solidFill>
                  <a:schemeClr val="bg1">
                    <a:lumMod val="75000"/>
                  </a:schemeClr>
                </a:solidFill>
              </a:rPr>
              <a:t>Offerte regelen </a:t>
            </a:r>
          </a:p>
          <a:p>
            <a:pPr rtl="0"/>
            <a:r>
              <a:rPr lang="nl-NL" dirty="0"/>
              <a:t>Bouwvergunning aanvragen</a:t>
            </a:r>
          </a:p>
          <a:p>
            <a:pPr rtl="0"/>
            <a:r>
              <a:rPr lang="nl-NL" dirty="0">
                <a:solidFill>
                  <a:schemeClr val="bg1">
                    <a:lumMod val="75000"/>
                  </a:schemeClr>
                </a:solidFill>
              </a:rPr>
              <a:t>Zonnepanelen plaatsen</a:t>
            </a:r>
          </a:p>
          <a:p>
            <a:pPr rtl="0"/>
            <a:r>
              <a:rPr lang="nl-NL" dirty="0">
                <a:solidFill>
                  <a:schemeClr val="bg1">
                    <a:lumMod val="75000"/>
                  </a:schemeClr>
                </a:solidFill>
              </a:rPr>
              <a:t>Zonnestroom oogsten</a:t>
            </a:r>
          </a:p>
        </p:txBody>
      </p:sp>
      <p:sp>
        <p:nvSpPr>
          <p:cNvPr id="6" name="Tijdelijke aanduiding voor dianummer 5">
            <a:extLst>
              <a:ext uri="{FF2B5EF4-FFF2-40B4-BE49-F238E27FC236}">
                <a16:creationId xmlns:a16="http://schemas.microsoft.com/office/drawing/2014/main" id="{1C554D9F-1895-486E-BFBA-905BB2D29E08}"/>
              </a:ext>
            </a:extLst>
          </p:cNvPr>
          <p:cNvSpPr>
            <a:spLocks noGrp="1"/>
          </p:cNvSpPr>
          <p:nvPr>
            <p:ph type="sldNum" sz="quarter" idx="33"/>
          </p:nvPr>
        </p:nvSpPr>
        <p:spPr/>
        <p:txBody>
          <a:bodyPr rtlCol="0"/>
          <a:lstStyle/>
          <a:p>
            <a:pPr rtl="0"/>
            <a:fld id="{19B51A1E-902D-48AF-9020-955120F399B6}" type="slidenum">
              <a:rPr lang="nl-NL" smtClean="0"/>
              <a:pPr rtl="0"/>
              <a:t>23</a:t>
            </a:fld>
            <a:endParaRPr lang="nl-NL" dirty="0"/>
          </a:p>
        </p:txBody>
      </p:sp>
      <p:sp>
        <p:nvSpPr>
          <p:cNvPr id="20" name="Rechthoek 19" descr="Accentblok">
            <a:extLst>
              <a:ext uri="{FF2B5EF4-FFF2-40B4-BE49-F238E27FC236}">
                <a16:creationId xmlns:a16="http://schemas.microsoft.com/office/drawing/2014/main" id="{EFA08948-2B6F-46B1-9D2D-8D7B2B3FBD56}"/>
              </a:ext>
              <a:ext uri="{C183D7F6-B498-43B3-948B-1728B52AA6E4}">
                <adec:decorative xmlns="" xmlns:adec="http://schemas.microsoft.com/office/drawing/2017/decorative" val="1"/>
              </a:ext>
            </a:extLst>
          </p:cNvPr>
          <p:cNvSpPr/>
          <p:nvPr/>
        </p:nvSpPr>
        <p:spPr>
          <a:xfrm>
            <a:off x="7011441" y="3623306"/>
            <a:ext cx="1808559" cy="861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rtl="0"/>
            <a:endParaRPr lang="nl-NL" dirty="0"/>
          </a:p>
        </p:txBody>
      </p:sp>
    </p:spTree>
    <p:extLst>
      <p:ext uri="{BB962C8B-B14F-4D97-AF65-F5344CB8AC3E}">
        <p14:creationId xmlns:p14="http://schemas.microsoft.com/office/powerpoint/2010/main" val="3987261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Tijdelijke aanduiding voor afbeelding 10" descr="Stapel kleurrijke dossiers">
            <a:extLst>
              <a:ext uri="{FF2B5EF4-FFF2-40B4-BE49-F238E27FC236}">
                <a16:creationId xmlns:a16="http://schemas.microsoft.com/office/drawing/2014/main" id="{2E7ADBC3-DECA-9F4C-9289-9E43C727592F}"/>
              </a:ext>
            </a:extLst>
          </p:cNvPr>
          <p:cNvPicPr>
            <a:picLocks noGrp="1" noChangeAspect="1"/>
          </p:cNvPicPr>
          <p:nvPr>
            <p:ph type="pic" sz="quarter" idx="10"/>
          </p:nvPr>
        </p:nvPicPr>
        <p:blipFill>
          <a:blip r:embed="rId3"/>
          <a:srcRect l="6826" r="6826"/>
          <a:stretch/>
        </p:blipFill>
        <p:spPr/>
      </p:pic>
      <p:sp>
        <p:nvSpPr>
          <p:cNvPr id="3" name="Titel 2">
            <a:extLst>
              <a:ext uri="{FF2B5EF4-FFF2-40B4-BE49-F238E27FC236}">
                <a16:creationId xmlns:a16="http://schemas.microsoft.com/office/drawing/2014/main" id="{200B3D2B-613A-41BE-987D-E6A1324B456D}"/>
              </a:ext>
            </a:extLst>
          </p:cNvPr>
          <p:cNvSpPr>
            <a:spLocks noGrp="1"/>
          </p:cNvSpPr>
          <p:nvPr>
            <p:ph type="ctrTitle"/>
          </p:nvPr>
        </p:nvSpPr>
        <p:spPr/>
        <p:txBody>
          <a:bodyPr rtlCol="0"/>
          <a:lstStyle/>
          <a:p>
            <a:pPr rtl="0"/>
            <a:r>
              <a:rPr lang="nl-NL" sz="4500" dirty="0"/>
              <a:t>Bouwvergunning aanvragen</a:t>
            </a:r>
          </a:p>
        </p:txBody>
      </p:sp>
      <p:sp>
        <p:nvSpPr>
          <p:cNvPr id="14" name="Tijdelijke aanduiding voor tekst 13">
            <a:extLst>
              <a:ext uri="{FF2B5EF4-FFF2-40B4-BE49-F238E27FC236}">
                <a16:creationId xmlns:a16="http://schemas.microsoft.com/office/drawing/2014/main" id="{F278402B-CA7D-4F5B-B3FA-ED74AB3CFB6C}"/>
              </a:ext>
            </a:extLst>
          </p:cNvPr>
          <p:cNvSpPr>
            <a:spLocks noGrp="1"/>
          </p:cNvSpPr>
          <p:nvPr>
            <p:ph type="body" sz="quarter" idx="13"/>
          </p:nvPr>
        </p:nvSpPr>
        <p:spPr>
          <a:xfrm>
            <a:off x="4676775" y="4110786"/>
            <a:ext cx="4467225" cy="1251134"/>
          </a:xfrm>
        </p:spPr>
        <p:txBody>
          <a:bodyPr rtlCol="0">
            <a:normAutofit fontScale="92500" lnSpcReduction="20000"/>
          </a:bodyPr>
          <a:lstStyle/>
          <a:p>
            <a:pPr rtl="0"/>
            <a:r>
              <a:rPr lang="nl-NL" dirty="0"/>
              <a:t>Mijn vooroordelen</a:t>
            </a:r>
          </a:p>
          <a:p>
            <a:pPr rtl="0"/>
            <a:r>
              <a:rPr lang="nl-NL" dirty="0"/>
              <a:t>Wat mag?</a:t>
            </a:r>
          </a:p>
          <a:p>
            <a:pPr rtl="0"/>
            <a:r>
              <a:rPr lang="nl-NL" dirty="0"/>
              <a:t>Wat in te vullen?</a:t>
            </a:r>
          </a:p>
          <a:p>
            <a:pPr rtl="0"/>
            <a:r>
              <a:rPr lang="nl-NL" dirty="0"/>
              <a:t>Het invullen</a:t>
            </a:r>
          </a:p>
        </p:txBody>
      </p:sp>
      <p:sp>
        <p:nvSpPr>
          <p:cNvPr id="5" name="Tijdelijke aanduiding voor dianummer 4">
            <a:extLst>
              <a:ext uri="{FF2B5EF4-FFF2-40B4-BE49-F238E27FC236}">
                <a16:creationId xmlns:a16="http://schemas.microsoft.com/office/drawing/2014/main" id="{BDD5A594-D852-43BB-B591-E9D9027253BD}"/>
              </a:ext>
            </a:extLst>
          </p:cNvPr>
          <p:cNvSpPr>
            <a:spLocks noGrp="1"/>
          </p:cNvSpPr>
          <p:nvPr>
            <p:ph type="sldNum" sz="quarter" idx="12"/>
          </p:nvPr>
        </p:nvSpPr>
        <p:spPr/>
        <p:txBody>
          <a:bodyPr rtlCol="0"/>
          <a:lstStyle/>
          <a:p>
            <a:pPr rtl="0"/>
            <a:fld id="{19B51A1E-902D-48AF-9020-955120F399B6}" type="slidenum">
              <a:rPr lang="nl-NL" smtClean="0"/>
              <a:pPr rtl="0"/>
              <a:t>24</a:t>
            </a:fld>
            <a:endParaRPr lang="nl-NL" dirty="0"/>
          </a:p>
        </p:txBody>
      </p:sp>
      <p:sp>
        <p:nvSpPr>
          <p:cNvPr id="2" name="Rechthoek 1" descr="Accentblok">
            <a:extLst>
              <a:ext uri="{FF2B5EF4-FFF2-40B4-BE49-F238E27FC236}">
                <a16:creationId xmlns:a16="http://schemas.microsoft.com/office/drawing/2014/main" id="{60F8D2CE-F4A8-CC75-4EA3-9414FAFAB69E}"/>
              </a:ext>
              <a:ext uri="{C183D7F6-B498-43B3-948B-1728B52AA6E4}">
                <adec:decorative xmlns="" xmlns:adec="http://schemas.microsoft.com/office/drawing/2017/decorative" val="1"/>
              </a:ext>
            </a:extLst>
          </p:cNvPr>
          <p:cNvSpPr/>
          <p:nvPr/>
        </p:nvSpPr>
        <p:spPr>
          <a:xfrm>
            <a:off x="7335441" y="3968844"/>
            <a:ext cx="1808559" cy="14117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rtl="0"/>
            <a:endParaRPr lang="nl-NL" dirty="0"/>
          </a:p>
        </p:txBody>
      </p:sp>
    </p:spTree>
    <p:extLst>
      <p:ext uri="{BB962C8B-B14F-4D97-AF65-F5344CB8AC3E}">
        <p14:creationId xmlns:p14="http://schemas.microsoft.com/office/powerpoint/2010/main" val="34988711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304E83-A4F0-49C5-BB01-F5773509A2B3}"/>
              </a:ext>
            </a:extLst>
          </p:cNvPr>
          <p:cNvSpPr>
            <a:spLocks noGrp="1"/>
          </p:cNvSpPr>
          <p:nvPr>
            <p:ph type="title"/>
          </p:nvPr>
        </p:nvSpPr>
        <p:spPr/>
        <p:txBody>
          <a:bodyPr rtlCol="0">
            <a:normAutofit fontScale="90000"/>
          </a:bodyPr>
          <a:lstStyle/>
          <a:p>
            <a:pPr rtl="0"/>
            <a:r>
              <a:rPr lang="nl-NL" dirty="0"/>
              <a:t>Mijn vooroordelen</a:t>
            </a:r>
          </a:p>
        </p:txBody>
      </p:sp>
      <p:sp>
        <p:nvSpPr>
          <p:cNvPr id="3" name="Tijdelijke aanduiding voor tekst 2">
            <a:extLst>
              <a:ext uri="{FF2B5EF4-FFF2-40B4-BE49-F238E27FC236}">
                <a16:creationId xmlns:a16="http://schemas.microsoft.com/office/drawing/2014/main" id="{7CA42D59-EAD6-4F95-84F1-32A30F057856}"/>
              </a:ext>
            </a:extLst>
          </p:cNvPr>
          <p:cNvSpPr>
            <a:spLocks noGrp="1"/>
          </p:cNvSpPr>
          <p:nvPr>
            <p:ph type="body" sz="quarter" idx="32"/>
          </p:nvPr>
        </p:nvSpPr>
        <p:spPr/>
        <p:txBody>
          <a:bodyPr rtlCol="0">
            <a:normAutofit fontScale="62500" lnSpcReduction="20000"/>
          </a:bodyPr>
          <a:lstStyle/>
          <a:p>
            <a:pPr rtl="0"/>
            <a:r>
              <a:rPr lang="nl-NL" dirty="0"/>
              <a:t>Of wat ik ervaarde bij vorige aanvragen</a:t>
            </a:r>
          </a:p>
        </p:txBody>
      </p:sp>
      <p:sp>
        <p:nvSpPr>
          <p:cNvPr id="5" name="Tijdelijke aanduiding voor inhoud 4">
            <a:extLst>
              <a:ext uri="{FF2B5EF4-FFF2-40B4-BE49-F238E27FC236}">
                <a16:creationId xmlns:a16="http://schemas.microsoft.com/office/drawing/2014/main" id="{CEEB3BAE-C0B2-447C-B8BE-96C6BD84D658}"/>
              </a:ext>
            </a:extLst>
          </p:cNvPr>
          <p:cNvSpPr>
            <a:spLocks noGrp="1"/>
          </p:cNvSpPr>
          <p:nvPr>
            <p:ph sz="half" idx="2"/>
          </p:nvPr>
        </p:nvSpPr>
        <p:spPr>
          <a:xfrm>
            <a:off x="323999" y="2735746"/>
            <a:ext cx="7540338" cy="2772086"/>
          </a:xfrm>
        </p:spPr>
        <p:txBody>
          <a:bodyPr rtlCol="0">
            <a:normAutofit fontScale="47500" lnSpcReduction="20000"/>
          </a:bodyPr>
          <a:lstStyle/>
          <a:p>
            <a:pPr rtl="0"/>
            <a:r>
              <a:rPr lang="nl-NL" dirty="0"/>
              <a:t>Het is moeilijk om te vinden wat ik moet invullen</a:t>
            </a:r>
          </a:p>
          <a:p>
            <a:pPr rtl="0"/>
            <a:r>
              <a:rPr lang="nl-NL" dirty="0"/>
              <a:t>Bij vragen vooraf krijg ik geen uitleg</a:t>
            </a:r>
          </a:p>
          <a:p>
            <a:pPr rtl="0"/>
            <a:r>
              <a:rPr lang="nl-NL" dirty="0"/>
              <a:t>Mijn aanvraag moet voldoen aan de letter van de wet, niet aan de geest van de wet</a:t>
            </a:r>
          </a:p>
          <a:p>
            <a:pPr rtl="0"/>
            <a:r>
              <a:rPr lang="nl-NL" dirty="0"/>
              <a:t>Een fout betekent ‘nee’, niet ‘nee, want…’ of ‘als je dit verandert dan…’</a:t>
            </a:r>
          </a:p>
          <a:p>
            <a:pPr rtl="0"/>
            <a:r>
              <a:rPr lang="nl-NL" dirty="0"/>
              <a:t>Bij vragen achteraf krijg ik uitleg – en kan ik opnieuw beginnen</a:t>
            </a:r>
          </a:p>
          <a:p>
            <a:pPr rtl="0"/>
            <a:endParaRPr lang="nl-NL" dirty="0"/>
          </a:p>
          <a:p>
            <a:pPr rtl="0"/>
            <a:endParaRPr lang="nl-NL" dirty="0"/>
          </a:p>
          <a:p>
            <a:pPr rtl="0"/>
            <a:r>
              <a:rPr lang="nl-NL" dirty="0"/>
              <a:t>Geruststelling: zonnepanelen-vergunningen zijn makkelijker</a:t>
            </a:r>
          </a:p>
          <a:p>
            <a:r>
              <a:rPr lang="nl-NL" dirty="0"/>
              <a:t>Extra tip: </a:t>
            </a:r>
            <a:r>
              <a:rPr lang="nl-NL" sz="2100" dirty="0"/>
              <a:t>Er is inmiddels hulp! Zie de </a:t>
            </a:r>
            <a:r>
              <a:rPr lang="nl-NL" sz="2100" dirty="0">
                <a:hlinkClick r:id="rId3"/>
              </a:rPr>
              <a:t>handleiding</a:t>
            </a:r>
            <a:r>
              <a:rPr lang="nl-NL" sz="2100" dirty="0"/>
              <a:t> van Floris</a:t>
            </a:r>
          </a:p>
        </p:txBody>
      </p:sp>
      <p:sp>
        <p:nvSpPr>
          <p:cNvPr id="8" name="Tijdelijke aanduiding voor dianummer 7">
            <a:extLst>
              <a:ext uri="{FF2B5EF4-FFF2-40B4-BE49-F238E27FC236}">
                <a16:creationId xmlns:a16="http://schemas.microsoft.com/office/drawing/2014/main" id="{E6AC9832-FB01-464A-9824-61887B77997E}"/>
              </a:ext>
            </a:extLst>
          </p:cNvPr>
          <p:cNvSpPr>
            <a:spLocks noGrp="1"/>
          </p:cNvSpPr>
          <p:nvPr>
            <p:ph type="sldNum" sz="quarter" idx="33"/>
          </p:nvPr>
        </p:nvSpPr>
        <p:spPr/>
        <p:txBody>
          <a:bodyPr rtlCol="0"/>
          <a:lstStyle/>
          <a:p>
            <a:pPr rtl="0"/>
            <a:fld id="{19B51A1E-902D-48AF-9020-955120F399B6}" type="slidenum">
              <a:rPr lang="nl-NL" smtClean="0"/>
              <a:pPr rtl="0"/>
              <a:t>25</a:t>
            </a:fld>
            <a:endParaRPr lang="nl-NL" dirty="0"/>
          </a:p>
        </p:txBody>
      </p:sp>
      <p:sp>
        <p:nvSpPr>
          <p:cNvPr id="12" name="Rechthoek 11" descr="Accentblok links">
            <a:extLst>
              <a:ext uri="{FF2B5EF4-FFF2-40B4-BE49-F238E27FC236}">
                <a16:creationId xmlns:a16="http://schemas.microsoft.com/office/drawing/2014/main" id="{7F65E93D-09FF-42EE-B9DD-750638966686}"/>
              </a:ext>
              <a:ext uri="{C183D7F6-B498-43B3-948B-1728B52AA6E4}">
                <adec:decorative xmlns="" xmlns:adec="http://schemas.microsoft.com/office/drawing/2017/decorative" val="1"/>
              </a:ext>
            </a:extLst>
          </p:cNvPr>
          <p:cNvSpPr/>
          <p:nvPr/>
        </p:nvSpPr>
        <p:spPr>
          <a:xfrm>
            <a:off x="323851" y="2432488"/>
            <a:ext cx="1488131" cy="861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rtl="0"/>
            <a:endParaRPr lang="nl-NL" dirty="0"/>
          </a:p>
        </p:txBody>
      </p:sp>
    </p:spTree>
    <p:extLst>
      <p:ext uri="{BB962C8B-B14F-4D97-AF65-F5344CB8AC3E}">
        <p14:creationId xmlns:p14="http://schemas.microsoft.com/office/powerpoint/2010/main" val="42298179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304E83-A4F0-49C5-BB01-F5773509A2B3}"/>
              </a:ext>
            </a:extLst>
          </p:cNvPr>
          <p:cNvSpPr>
            <a:spLocks noGrp="1"/>
          </p:cNvSpPr>
          <p:nvPr>
            <p:ph type="title"/>
          </p:nvPr>
        </p:nvSpPr>
        <p:spPr/>
        <p:txBody>
          <a:bodyPr rtlCol="0">
            <a:normAutofit fontScale="90000"/>
          </a:bodyPr>
          <a:lstStyle/>
          <a:p>
            <a:pPr rtl="0"/>
            <a:r>
              <a:rPr lang="nl-NL" dirty="0"/>
              <a:t>Wat mag?</a:t>
            </a:r>
          </a:p>
        </p:txBody>
      </p:sp>
      <p:sp>
        <p:nvSpPr>
          <p:cNvPr id="3" name="Tijdelijke aanduiding voor tekst 2">
            <a:extLst>
              <a:ext uri="{FF2B5EF4-FFF2-40B4-BE49-F238E27FC236}">
                <a16:creationId xmlns:a16="http://schemas.microsoft.com/office/drawing/2014/main" id="{7CA42D59-EAD6-4F95-84F1-32A30F057856}"/>
              </a:ext>
            </a:extLst>
          </p:cNvPr>
          <p:cNvSpPr>
            <a:spLocks noGrp="1"/>
          </p:cNvSpPr>
          <p:nvPr>
            <p:ph type="body" sz="quarter" idx="32"/>
          </p:nvPr>
        </p:nvSpPr>
        <p:spPr/>
        <p:txBody>
          <a:bodyPr rtlCol="0">
            <a:normAutofit fontScale="62500" lnSpcReduction="20000"/>
          </a:bodyPr>
          <a:lstStyle/>
          <a:p>
            <a:pPr rtl="0"/>
            <a:r>
              <a:rPr lang="nl-NL" dirty="0"/>
              <a:t>Stap 1 – </a:t>
            </a:r>
            <a:r>
              <a:rPr lang="nl-NL" dirty="0">
                <a:hlinkClick r:id="rId3"/>
              </a:rPr>
              <a:t>de vergunningscheck</a:t>
            </a:r>
            <a:endParaRPr lang="nl-NL" dirty="0"/>
          </a:p>
        </p:txBody>
      </p:sp>
      <p:sp>
        <p:nvSpPr>
          <p:cNvPr id="5" name="Tijdelijke aanduiding voor inhoud 4">
            <a:extLst>
              <a:ext uri="{FF2B5EF4-FFF2-40B4-BE49-F238E27FC236}">
                <a16:creationId xmlns:a16="http://schemas.microsoft.com/office/drawing/2014/main" id="{CEEB3BAE-C0B2-447C-B8BE-96C6BD84D658}"/>
              </a:ext>
            </a:extLst>
          </p:cNvPr>
          <p:cNvSpPr>
            <a:spLocks noGrp="1"/>
          </p:cNvSpPr>
          <p:nvPr>
            <p:ph sz="half" idx="2"/>
          </p:nvPr>
        </p:nvSpPr>
        <p:spPr>
          <a:xfrm>
            <a:off x="323999" y="2735746"/>
            <a:ext cx="5228984" cy="2941004"/>
          </a:xfrm>
        </p:spPr>
        <p:txBody>
          <a:bodyPr rtlCol="0">
            <a:normAutofit fontScale="77500" lnSpcReduction="20000"/>
          </a:bodyPr>
          <a:lstStyle/>
          <a:p>
            <a:pPr marL="0" indent="0"/>
            <a:r>
              <a:rPr lang="nl-NL" dirty="0"/>
              <a:t>Vergunningscheck gedaan</a:t>
            </a:r>
          </a:p>
          <a:p>
            <a:pPr rtl="0"/>
            <a:r>
              <a:rPr lang="nl-NL" dirty="0"/>
              <a:t>Twijfel: heb ik het goed ingevuld?</a:t>
            </a:r>
          </a:p>
          <a:p>
            <a:pPr rtl="0"/>
            <a:r>
              <a:rPr lang="nl-NL" dirty="0"/>
              <a:t>Antwoord: </a:t>
            </a:r>
            <a:r>
              <a:rPr lang="nl-NL" dirty="0" err="1"/>
              <a:t>vergunningsplichtig</a:t>
            </a:r>
            <a:r>
              <a:rPr lang="nl-NL" dirty="0"/>
              <a:t> – maar waarom?</a:t>
            </a:r>
          </a:p>
          <a:p>
            <a:endParaRPr lang="nl-NL" dirty="0"/>
          </a:p>
          <a:p>
            <a:pPr>
              <a:buFont typeface="Wingdings" panose="05000000000000000000" pitchFamily="2" charset="2"/>
              <a:buChar char="Ø"/>
            </a:pPr>
            <a:r>
              <a:rPr lang="nl-NL" dirty="0"/>
              <a:t>Mijn tip: lees de welstandsregels (of de handleiding) en vergeet de vergunningscheck! </a:t>
            </a:r>
          </a:p>
          <a:p>
            <a:pPr marL="0" indent="0"/>
            <a:endParaRPr lang="nl-NL" dirty="0"/>
          </a:p>
        </p:txBody>
      </p:sp>
      <p:sp>
        <p:nvSpPr>
          <p:cNvPr id="8" name="Tijdelijke aanduiding voor dianummer 7">
            <a:extLst>
              <a:ext uri="{FF2B5EF4-FFF2-40B4-BE49-F238E27FC236}">
                <a16:creationId xmlns:a16="http://schemas.microsoft.com/office/drawing/2014/main" id="{E6AC9832-FB01-464A-9824-61887B77997E}"/>
              </a:ext>
            </a:extLst>
          </p:cNvPr>
          <p:cNvSpPr>
            <a:spLocks noGrp="1"/>
          </p:cNvSpPr>
          <p:nvPr>
            <p:ph type="sldNum" sz="quarter" idx="33"/>
          </p:nvPr>
        </p:nvSpPr>
        <p:spPr/>
        <p:txBody>
          <a:bodyPr rtlCol="0"/>
          <a:lstStyle/>
          <a:p>
            <a:pPr rtl="0"/>
            <a:fld id="{19B51A1E-902D-48AF-9020-955120F399B6}" type="slidenum">
              <a:rPr lang="nl-NL" smtClean="0"/>
              <a:pPr rtl="0"/>
              <a:t>26</a:t>
            </a:fld>
            <a:endParaRPr lang="nl-NL" dirty="0"/>
          </a:p>
        </p:txBody>
      </p:sp>
      <p:sp>
        <p:nvSpPr>
          <p:cNvPr id="12" name="Rechthoek 11" descr="Accentblok links">
            <a:extLst>
              <a:ext uri="{FF2B5EF4-FFF2-40B4-BE49-F238E27FC236}">
                <a16:creationId xmlns:a16="http://schemas.microsoft.com/office/drawing/2014/main" id="{7F65E93D-09FF-42EE-B9DD-750638966686}"/>
              </a:ext>
              <a:ext uri="{C183D7F6-B498-43B3-948B-1728B52AA6E4}">
                <adec:decorative xmlns="" xmlns:adec="http://schemas.microsoft.com/office/drawing/2017/decorative" val="1"/>
              </a:ext>
            </a:extLst>
          </p:cNvPr>
          <p:cNvSpPr/>
          <p:nvPr/>
        </p:nvSpPr>
        <p:spPr>
          <a:xfrm>
            <a:off x="323851" y="2432488"/>
            <a:ext cx="1488131" cy="861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rtl="0"/>
            <a:endParaRPr lang="nl-NL" dirty="0"/>
          </a:p>
        </p:txBody>
      </p:sp>
      <p:pic>
        <p:nvPicPr>
          <p:cNvPr id="6" name="Afbeelding 5">
            <a:extLst>
              <a:ext uri="{FF2B5EF4-FFF2-40B4-BE49-F238E27FC236}">
                <a16:creationId xmlns:a16="http://schemas.microsoft.com/office/drawing/2014/main" id="{62F91C7A-B1A0-8448-A080-A5D004E60D61}"/>
              </a:ext>
            </a:extLst>
          </p:cNvPr>
          <p:cNvPicPr>
            <a:picLocks noChangeAspect="1"/>
          </p:cNvPicPr>
          <p:nvPr/>
        </p:nvPicPr>
        <p:blipFill>
          <a:blip r:embed="rId4"/>
          <a:stretch>
            <a:fillRect/>
          </a:stretch>
        </p:blipFill>
        <p:spPr>
          <a:xfrm>
            <a:off x="5648175" y="2523450"/>
            <a:ext cx="3171825" cy="2071688"/>
          </a:xfrm>
          <a:prstGeom prst="rect">
            <a:avLst/>
          </a:prstGeom>
        </p:spPr>
      </p:pic>
    </p:spTree>
    <p:extLst>
      <p:ext uri="{BB962C8B-B14F-4D97-AF65-F5344CB8AC3E}">
        <p14:creationId xmlns:p14="http://schemas.microsoft.com/office/powerpoint/2010/main" val="5350177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304E83-A4F0-49C5-BB01-F5773509A2B3}"/>
              </a:ext>
            </a:extLst>
          </p:cNvPr>
          <p:cNvSpPr>
            <a:spLocks noGrp="1"/>
          </p:cNvSpPr>
          <p:nvPr>
            <p:ph type="title"/>
          </p:nvPr>
        </p:nvSpPr>
        <p:spPr/>
        <p:txBody>
          <a:bodyPr rtlCol="0">
            <a:normAutofit fontScale="90000"/>
          </a:bodyPr>
          <a:lstStyle/>
          <a:p>
            <a:pPr rtl="0"/>
            <a:r>
              <a:rPr lang="nl-NL" dirty="0"/>
              <a:t>Wat mag?</a:t>
            </a:r>
          </a:p>
        </p:txBody>
      </p:sp>
      <p:sp>
        <p:nvSpPr>
          <p:cNvPr id="3" name="Tijdelijke aanduiding voor tekst 2">
            <a:extLst>
              <a:ext uri="{FF2B5EF4-FFF2-40B4-BE49-F238E27FC236}">
                <a16:creationId xmlns:a16="http://schemas.microsoft.com/office/drawing/2014/main" id="{7CA42D59-EAD6-4F95-84F1-32A30F057856}"/>
              </a:ext>
            </a:extLst>
          </p:cNvPr>
          <p:cNvSpPr>
            <a:spLocks noGrp="1"/>
          </p:cNvSpPr>
          <p:nvPr>
            <p:ph type="body" sz="quarter" idx="32"/>
          </p:nvPr>
        </p:nvSpPr>
        <p:spPr/>
        <p:txBody>
          <a:bodyPr rtlCol="0">
            <a:normAutofit fontScale="62500" lnSpcReduction="20000"/>
          </a:bodyPr>
          <a:lstStyle/>
          <a:p>
            <a:pPr rtl="0"/>
            <a:r>
              <a:rPr lang="nl-NL" dirty="0"/>
              <a:t>Stap 2 – Zoektocht naar wat wel mag</a:t>
            </a:r>
          </a:p>
        </p:txBody>
      </p:sp>
      <p:sp>
        <p:nvSpPr>
          <p:cNvPr id="5" name="Tijdelijke aanduiding voor inhoud 4">
            <a:extLst>
              <a:ext uri="{FF2B5EF4-FFF2-40B4-BE49-F238E27FC236}">
                <a16:creationId xmlns:a16="http://schemas.microsoft.com/office/drawing/2014/main" id="{CEEB3BAE-C0B2-447C-B8BE-96C6BD84D658}"/>
              </a:ext>
            </a:extLst>
          </p:cNvPr>
          <p:cNvSpPr>
            <a:spLocks noGrp="1"/>
          </p:cNvSpPr>
          <p:nvPr>
            <p:ph sz="half" idx="2"/>
          </p:nvPr>
        </p:nvSpPr>
        <p:spPr>
          <a:xfrm>
            <a:off x="323999" y="2185369"/>
            <a:ext cx="6003932" cy="3439145"/>
          </a:xfrm>
        </p:spPr>
        <p:txBody>
          <a:bodyPr rtlCol="0">
            <a:normAutofit fontScale="47500" lnSpcReduction="20000"/>
          </a:bodyPr>
          <a:lstStyle/>
          <a:p>
            <a:pPr marL="0" indent="0"/>
            <a:r>
              <a:rPr lang="nl-NL" dirty="0"/>
              <a:t>Zoektocht naar de regels</a:t>
            </a:r>
          </a:p>
          <a:p>
            <a:pPr rtl="0"/>
            <a:r>
              <a:rPr lang="nl-NL" dirty="0">
                <a:hlinkClick r:id="rId3"/>
              </a:rPr>
              <a:t>Omgevingsvergunning Leiden – beoordeling op schoonheid bij verbouwen</a:t>
            </a:r>
            <a:endParaRPr lang="nl-NL" dirty="0"/>
          </a:p>
          <a:p>
            <a:pPr lvl="1"/>
            <a:r>
              <a:rPr lang="nl-NL" dirty="0"/>
              <a:t>Advies Doe de vergunningscheck</a:t>
            </a:r>
          </a:p>
          <a:p>
            <a:pPr rtl="0"/>
            <a:r>
              <a:rPr lang="nl-NL" dirty="0"/>
              <a:t>Onderaan: &gt; Zonnepanelen in beschermd stadsgezicht</a:t>
            </a:r>
          </a:p>
          <a:p>
            <a:pPr lvl="1"/>
            <a:r>
              <a:rPr lang="nl-NL" dirty="0"/>
              <a:t>Verwijzing naar de </a:t>
            </a:r>
            <a:r>
              <a:rPr lang="nl-NL" dirty="0">
                <a:hlinkClick r:id="rId4"/>
              </a:rPr>
              <a:t>plattegrond</a:t>
            </a:r>
            <a:r>
              <a:rPr lang="nl-NL" dirty="0"/>
              <a:t>: nu weet ik mijn daktypes!</a:t>
            </a:r>
          </a:p>
          <a:p>
            <a:pPr lvl="1"/>
            <a:r>
              <a:rPr lang="nl-NL" dirty="0"/>
              <a:t>Vermelding ‘Hoofdstuk 7 welstandsnota’</a:t>
            </a:r>
          </a:p>
          <a:p>
            <a:pPr lvl="1"/>
            <a:r>
              <a:rPr lang="nl-NL" dirty="0"/>
              <a:t>Elders op de pagina link naar welstandsnota gevonden</a:t>
            </a:r>
          </a:p>
          <a:p>
            <a:pPr rtl="0"/>
            <a:r>
              <a:rPr lang="nl-NL" dirty="0">
                <a:hlinkClick r:id="rId5"/>
              </a:rPr>
              <a:t>Welstandsnota</a:t>
            </a:r>
            <a:r>
              <a:rPr lang="nl-NL" dirty="0"/>
              <a:t>, ‘hoofdstuk’ 7</a:t>
            </a:r>
          </a:p>
          <a:p>
            <a:pPr lvl="1"/>
            <a:r>
              <a:rPr lang="nl-NL" dirty="0"/>
              <a:t>Zonnepanelen mogen als voldaan aan richtlijnen in bijlage 2</a:t>
            </a:r>
          </a:p>
          <a:p>
            <a:r>
              <a:rPr lang="nl-NL" dirty="0"/>
              <a:t>Bijlage 2: </a:t>
            </a:r>
            <a:r>
              <a:rPr lang="nl-NL" dirty="0">
                <a:solidFill>
                  <a:srgbClr val="00B050"/>
                </a:solidFill>
              </a:rPr>
              <a:t>GEVONDEN! </a:t>
            </a:r>
            <a:r>
              <a:rPr lang="nl-NL" dirty="0"/>
              <a:t>Wat er wel mag op dakvlaktype 2 &amp; 3</a:t>
            </a:r>
          </a:p>
          <a:p>
            <a:endParaRPr lang="nl-NL" dirty="0"/>
          </a:p>
          <a:p>
            <a:pPr>
              <a:buFont typeface="Wingdings" panose="05000000000000000000" pitchFamily="2" charset="2"/>
              <a:buChar char="Ø"/>
            </a:pPr>
            <a:r>
              <a:rPr lang="nl-NL" dirty="0"/>
              <a:t>Mijn DIY tip: </a:t>
            </a:r>
            <a:r>
              <a:rPr lang="nl-NL" dirty="0">
                <a:hlinkClick r:id="rId4"/>
              </a:rPr>
              <a:t>Plattegrond</a:t>
            </a:r>
            <a:r>
              <a:rPr lang="nl-NL" dirty="0"/>
              <a:t> &amp; </a:t>
            </a:r>
            <a:r>
              <a:rPr lang="nl-NL" dirty="0">
                <a:hlinkClick r:id="rId5"/>
              </a:rPr>
              <a:t>bijlage 2 </a:t>
            </a:r>
            <a:r>
              <a:rPr lang="nl-NL" dirty="0"/>
              <a:t>zijn je basis</a:t>
            </a:r>
          </a:p>
          <a:p>
            <a:pPr marL="0" indent="0"/>
            <a:endParaRPr lang="nl-NL" dirty="0"/>
          </a:p>
        </p:txBody>
      </p:sp>
      <p:sp>
        <p:nvSpPr>
          <p:cNvPr id="8" name="Tijdelijke aanduiding voor dianummer 7">
            <a:extLst>
              <a:ext uri="{FF2B5EF4-FFF2-40B4-BE49-F238E27FC236}">
                <a16:creationId xmlns:a16="http://schemas.microsoft.com/office/drawing/2014/main" id="{E6AC9832-FB01-464A-9824-61887B77997E}"/>
              </a:ext>
            </a:extLst>
          </p:cNvPr>
          <p:cNvSpPr>
            <a:spLocks noGrp="1"/>
          </p:cNvSpPr>
          <p:nvPr>
            <p:ph type="sldNum" sz="quarter" idx="33"/>
          </p:nvPr>
        </p:nvSpPr>
        <p:spPr/>
        <p:txBody>
          <a:bodyPr rtlCol="0"/>
          <a:lstStyle/>
          <a:p>
            <a:pPr rtl="0"/>
            <a:fld id="{19B51A1E-902D-48AF-9020-955120F399B6}" type="slidenum">
              <a:rPr lang="nl-NL" smtClean="0"/>
              <a:pPr rtl="0"/>
              <a:t>27</a:t>
            </a:fld>
            <a:endParaRPr lang="nl-NL" dirty="0"/>
          </a:p>
        </p:txBody>
      </p:sp>
      <p:sp>
        <p:nvSpPr>
          <p:cNvPr id="12" name="Rechthoek 11" descr="Accentblok links">
            <a:extLst>
              <a:ext uri="{FF2B5EF4-FFF2-40B4-BE49-F238E27FC236}">
                <a16:creationId xmlns:a16="http://schemas.microsoft.com/office/drawing/2014/main" id="{7F65E93D-09FF-42EE-B9DD-750638966686}"/>
              </a:ext>
              <a:ext uri="{C183D7F6-B498-43B3-948B-1728B52AA6E4}">
                <adec:decorative xmlns="" xmlns:adec="http://schemas.microsoft.com/office/drawing/2017/decorative" val="1"/>
              </a:ext>
            </a:extLst>
          </p:cNvPr>
          <p:cNvSpPr/>
          <p:nvPr/>
        </p:nvSpPr>
        <p:spPr>
          <a:xfrm>
            <a:off x="323851" y="1991250"/>
            <a:ext cx="1488131" cy="861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rtl="0"/>
            <a:endParaRPr lang="nl-NL" dirty="0"/>
          </a:p>
        </p:txBody>
      </p:sp>
      <p:pic>
        <p:nvPicPr>
          <p:cNvPr id="9" name="Afbeelding 8">
            <a:extLst>
              <a:ext uri="{FF2B5EF4-FFF2-40B4-BE49-F238E27FC236}">
                <a16:creationId xmlns:a16="http://schemas.microsoft.com/office/drawing/2014/main" id="{F9F8EAF4-EAFB-94D1-9AF7-313ECDE77BF1}"/>
              </a:ext>
            </a:extLst>
          </p:cNvPr>
          <p:cNvPicPr>
            <a:picLocks noChangeAspect="1"/>
          </p:cNvPicPr>
          <p:nvPr/>
        </p:nvPicPr>
        <p:blipFill>
          <a:blip r:embed="rId6"/>
          <a:stretch>
            <a:fillRect/>
          </a:stretch>
        </p:blipFill>
        <p:spPr>
          <a:xfrm>
            <a:off x="6252796" y="908457"/>
            <a:ext cx="2891204" cy="1827289"/>
          </a:xfrm>
          <a:prstGeom prst="rect">
            <a:avLst/>
          </a:prstGeom>
        </p:spPr>
      </p:pic>
      <p:sp>
        <p:nvSpPr>
          <p:cNvPr id="4" name="Tekstvak 3">
            <a:extLst>
              <a:ext uri="{FF2B5EF4-FFF2-40B4-BE49-F238E27FC236}">
                <a16:creationId xmlns:a16="http://schemas.microsoft.com/office/drawing/2014/main" id="{6BE801C0-47F1-0A1A-90D6-F2017FB8D948}"/>
              </a:ext>
            </a:extLst>
          </p:cNvPr>
          <p:cNvSpPr txBox="1"/>
          <p:nvPr/>
        </p:nvSpPr>
        <p:spPr>
          <a:xfrm>
            <a:off x="357279" y="5495404"/>
            <a:ext cx="6960648" cy="646331"/>
          </a:xfrm>
          <a:prstGeom prst="rect">
            <a:avLst/>
          </a:prstGeom>
          <a:noFill/>
          <a:ln w="28575">
            <a:solidFill>
              <a:srgbClr val="00B050"/>
            </a:solidFill>
          </a:ln>
        </p:spPr>
        <p:txBody>
          <a:bodyPr wrap="square" rtlCol="0">
            <a:spAutoFit/>
          </a:bodyPr>
          <a:lstStyle/>
          <a:p>
            <a:r>
              <a:rPr lang="nl-NL" dirty="0"/>
              <a:t>Controle: </a:t>
            </a:r>
            <a:r>
              <a:rPr lang="nl-NL" dirty="0">
                <a:hlinkClick r:id="rId7"/>
              </a:rPr>
              <a:t>Handleiding</a:t>
            </a:r>
            <a:r>
              <a:rPr lang="nl-NL" dirty="0"/>
              <a:t> prima! Nog wat specials extra die blijken te mogen</a:t>
            </a:r>
          </a:p>
        </p:txBody>
      </p:sp>
      <p:pic>
        <p:nvPicPr>
          <p:cNvPr id="11" name="Afbeelding 10">
            <a:extLst>
              <a:ext uri="{FF2B5EF4-FFF2-40B4-BE49-F238E27FC236}">
                <a16:creationId xmlns:a16="http://schemas.microsoft.com/office/drawing/2014/main" id="{C332BD60-AE26-3586-A038-306622E910D4}"/>
              </a:ext>
            </a:extLst>
          </p:cNvPr>
          <p:cNvPicPr>
            <a:picLocks noChangeAspect="1"/>
          </p:cNvPicPr>
          <p:nvPr/>
        </p:nvPicPr>
        <p:blipFill rotWithShape="1">
          <a:blip r:embed="rId8"/>
          <a:srcRect l="16653" t="17685"/>
          <a:stretch/>
        </p:blipFill>
        <p:spPr>
          <a:xfrm>
            <a:off x="6277219" y="2735746"/>
            <a:ext cx="2820173" cy="2669611"/>
          </a:xfrm>
          <a:prstGeom prst="rect">
            <a:avLst/>
          </a:prstGeom>
        </p:spPr>
      </p:pic>
    </p:spTree>
    <p:extLst>
      <p:ext uri="{BB962C8B-B14F-4D97-AF65-F5344CB8AC3E}">
        <p14:creationId xmlns:p14="http://schemas.microsoft.com/office/powerpoint/2010/main" val="4472064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304E83-A4F0-49C5-BB01-F5773509A2B3}"/>
              </a:ext>
            </a:extLst>
          </p:cNvPr>
          <p:cNvSpPr>
            <a:spLocks noGrp="1"/>
          </p:cNvSpPr>
          <p:nvPr>
            <p:ph type="title"/>
          </p:nvPr>
        </p:nvSpPr>
        <p:spPr/>
        <p:txBody>
          <a:bodyPr rtlCol="0">
            <a:normAutofit fontScale="90000"/>
          </a:bodyPr>
          <a:lstStyle/>
          <a:p>
            <a:pPr rtl="0"/>
            <a:r>
              <a:rPr lang="nl-NL" dirty="0"/>
              <a:t>Wat in te vullen?</a:t>
            </a:r>
          </a:p>
        </p:txBody>
      </p:sp>
      <p:sp>
        <p:nvSpPr>
          <p:cNvPr id="3" name="Tijdelijke aanduiding voor tekst 2">
            <a:extLst>
              <a:ext uri="{FF2B5EF4-FFF2-40B4-BE49-F238E27FC236}">
                <a16:creationId xmlns:a16="http://schemas.microsoft.com/office/drawing/2014/main" id="{7CA42D59-EAD6-4F95-84F1-32A30F057856}"/>
              </a:ext>
            </a:extLst>
          </p:cNvPr>
          <p:cNvSpPr>
            <a:spLocks noGrp="1"/>
          </p:cNvSpPr>
          <p:nvPr>
            <p:ph type="body" sz="quarter" idx="32"/>
          </p:nvPr>
        </p:nvSpPr>
        <p:spPr/>
        <p:txBody>
          <a:bodyPr rtlCol="0">
            <a:normAutofit fontScale="62500" lnSpcReduction="20000"/>
          </a:bodyPr>
          <a:lstStyle/>
          <a:p>
            <a:pPr rtl="0"/>
            <a:r>
              <a:rPr lang="nl-NL" dirty="0"/>
              <a:t>Het formulier</a:t>
            </a:r>
          </a:p>
        </p:txBody>
      </p:sp>
      <p:sp>
        <p:nvSpPr>
          <p:cNvPr id="5" name="Tijdelijke aanduiding voor inhoud 4">
            <a:extLst>
              <a:ext uri="{FF2B5EF4-FFF2-40B4-BE49-F238E27FC236}">
                <a16:creationId xmlns:a16="http://schemas.microsoft.com/office/drawing/2014/main" id="{CEEB3BAE-C0B2-447C-B8BE-96C6BD84D658}"/>
              </a:ext>
            </a:extLst>
          </p:cNvPr>
          <p:cNvSpPr>
            <a:spLocks noGrp="1"/>
          </p:cNvSpPr>
          <p:nvPr>
            <p:ph sz="half" idx="2"/>
          </p:nvPr>
        </p:nvSpPr>
        <p:spPr>
          <a:xfrm>
            <a:off x="324000" y="2735746"/>
            <a:ext cx="4376588" cy="2941004"/>
          </a:xfrm>
        </p:spPr>
        <p:txBody>
          <a:bodyPr rtlCol="0">
            <a:normAutofit fontScale="85000" lnSpcReduction="20000"/>
          </a:bodyPr>
          <a:lstStyle/>
          <a:p>
            <a:r>
              <a:rPr lang="nl-NL" dirty="0"/>
              <a:t>De echte aanvraag zijn de bijlagen</a:t>
            </a:r>
          </a:p>
          <a:p>
            <a:endParaRPr lang="nl-NL" dirty="0"/>
          </a:p>
          <a:p>
            <a:endParaRPr lang="nl-NL" dirty="0"/>
          </a:p>
          <a:p>
            <a:endParaRPr lang="nl-NL" dirty="0"/>
          </a:p>
          <a:p>
            <a:r>
              <a:rPr lang="nl-NL" dirty="0">
                <a:hlinkClick r:id="rId3"/>
              </a:rPr>
              <a:t>Uitleg over bijlagen</a:t>
            </a:r>
            <a:r>
              <a:rPr lang="nl-NL" dirty="0"/>
              <a:t> waar zijn ‘mijn’ bijlagen?</a:t>
            </a:r>
          </a:p>
          <a:p>
            <a:pPr marL="0" indent="0"/>
            <a:endParaRPr lang="nl-NL" dirty="0"/>
          </a:p>
        </p:txBody>
      </p:sp>
      <p:sp>
        <p:nvSpPr>
          <p:cNvPr id="8" name="Tijdelijke aanduiding voor dianummer 7">
            <a:extLst>
              <a:ext uri="{FF2B5EF4-FFF2-40B4-BE49-F238E27FC236}">
                <a16:creationId xmlns:a16="http://schemas.microsoft.com/office/drawing/2014/main" id="{E6AC9832-FB01-464A-9824-61887B77997E}"/>
              </a:ext>
            </a:extLst>
          </p:cNvPr>
          <p:cNvSpPr>
            <a:spLocks noGrp="1"/>
          </p:cNvSpPr>
          <p:nvPr>
            <p:ph type="sldNum" sz="quarter" idx="33"/>
          </p:nvPr>
        </p:nvSpPr>
        <p:spPr/>
        <p:txBody>
          <a:bodyPr rtlCol="0"/>
          <a:lstStyle/>
          <a:p>
            <a:pPr rtl="0"/>
            <a:fld id="{19B51A1E-902D-48AF-9020-955120F399B6}" type="slidenum">
              <a:rPr lang="nl-NL" smtClean="0"/>
              <a:pPr rtl="0"/>
              <a:t>28</a:t>
            </a:fld>
            <a:endParaRPr lang="nl-NL" dirty="0"/>
          </a:p>
        </p:txBody>
      </p:sp>
      <p:sp>
        <p:nvSpPr>
          <p:cNvPr id="12" name="Rechthoek 11" descr="Accentblok links">
            <a:extLst>
              <a:ext uri="{FF2B5EF4-FFF2-40B4-BE49-F238E27FC236}">
                <a16:creationId xmlns:a16="http://schemas.microsoft.com/office/drawing/2014/main" id="{7F65E93D-09FF-42EE-B9DD-750638966686}"/>
              </a:ext>
              <a:ext uri="{C183D7F6-B498-43B3-948B-1728B52AA6E4}">
                <adec:decorative xmlns="" xmlns:adec="http://schemas.microsoft.com/office/drawing/2017/decorative" val="1"/>
              </a:ext>
            </a:extLst>
          </p:cNvPr>
          <p:cNvSpPr/>
          <p:nvPr/>
        </p:nvSpPr>
        <p:spPr>
          <a:xfrm>
            <a:off x="323851" y="2432488"/>
            <a:ext cx="1488131" cy="861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rtl="0"/>
            <a:endParaRPr lang="nl-NL" dirty="0"/>
          </a:p>
        </p:txBody>
      </p:sp>
      <p:pic>
        <p:nvPicPr>
          <p:cNvPr id="6" name="Afbeelding 5">
            <a:extLst>
              <a:ext uri="{FF2B5EF4-FFF2-40B4-BE49-F238E27FC236}">
                <a16:creationId xmlns:a16="http://schemas.microsoft.com/office/drawing/2014/main" id="{0C5C5B84-B5DE-2DBF-40B4-E615BF14E012}"/>
              </a:ext>
            </a:extLst>
          </p:cNvPr>
          <p:cNvPicPr>
            <a:picLocks noChangeAspect="1"/>
          </p:cNvPicPr>
          <p:nvPr/>
        </p:nvPicPr>
        <p:blipFill>
          <a:blip r:embed="rId4"/>
          <a:stretch>
            <a:fillRect/>
          </a:stretch>
        </p:blipFill>
        <p:spPr>
          <a:xfrm>
            <a:off x="555582" y="3171285"/>
            <a:ext cx="3395420" cy="1032428"/>
          </a:xfrm>
          <a:prstGeom prst="rect">
            <a:avLst/>
          </a:prstGeom>
        </p:spPr>
      </p:pic>
      <p:pic>
        <p:nvPicPr>
          <p:cNvPr id="9" name="Afbeelding 8">
            <a:extLst>
              <a:ext uri="{FF2B5EF4-FFF2-40B4-BE49-F238E27FC236}">
                <a16:creationId xmlns:a16="http://schemas.microsoft.com/office/drawing/2014/main" id="{6E5CE6E9-6EC3-F60E-D560-27422B857BAC}"/>
              </a:ext>
            </a:extLst>
          </p:cNvPr>
          <p:cNvPicPr>
            <a:picLocks noChangeAspect="1"/>
          </p:cNvPicPr>
          <p:nvPr/>
        </p:nvPicPr>
        <p:blipFill>
          <a:blip r:embed="rId5"/>
          <a:stretch>
            <a:fillRect/>
          </a:stretch>
        </p:blipFill>
        <p:spPr>
          <a:xfrm>
            <a:off x="4885275" y="1025583"/>
            <a:ext cx="4258726" cy="3864769"/>
          </a:xfrm>
          <a:prstGeom prst="rect">
            <a:avLst/>
          </a:prstGeom>
        </p:spPr>
      </p:pic>
      <p:sp>
        <p:nvSpPr>
          <p:cNvPr id="10" name="Pijl: links/rechts 9">
            <a:extLst>
              <a:ext uri="{FF2B5EF4-FFF2-40B4-BE49-F238E27FC236}">
                <a16:creationId xmlns:a16="http://schemas.microsoft.com/office/drawing/2014/main" id="{B2B73883-C217-F67C-A536-83854B2054D8}"/>
              </a:ext>
            </a:extLst>
          </p:cNvPr>
          <p:cNvSpPr/>
          <p:nvPr/>
        </p:nvSpPr>
        <p:spPr>
          <a:xfrm>
            <a:off x="4016499" y="3717581"/>
            <a:ext cx="897269" cy="270000"/>
          </a:xfrm>
          <a:prstGeom prst="leftRight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Graphic 12" descr="Vraagteken met effen opvulling">
            <a:extLst>
              <a:ext uri="{FF2B5EF4-FFF2-40B4-BE49-F238E27FC236}">
                <a16:creationId xmlns:a16="http://schemas.microsoft.com/office/drawing/2014/main" id="{1EE2DAF3-2B79-EB4D-446F-D870567BAA35}"/>
              </a:ext>
            </a:extLst>
          </p:cNvPr>
          <p:cNvPicPr>
            <a:picLocks noChangeAspect="1"/>
          </p:cNvPicPr>
          <p:nvPr/>
        </p:nvPicPr>
        <p:blipFill>
          <a:blip r:embed="rId6">
            <a:extLst>
              <a:ext uri="{96DAC541-7B7A-43D3-8B79-37D633B846F1}">
                <asvg:svgBlip xmlns="" xmlns:asvg="http://schemas.microsoft.com/office/drawing/2016/SVG/main" r:embed="rId7"/>
              </a:ext>
            </a:extLst>
          </a:blip>
          <a:stretch>
            <a:fillRect/>
          </a:stretch>
        </p:blipFill>
        <p:spPr>
          <a:xfrm>
            <a:off x="4122233" y="3069701"/>
            <a:ext cx="685800" cy="685800"/>
          </a:xfrm>
          <a:prstGeom prst="rect">
            <a:avLst/>
          </a:prstGeom>
        </p:spPr>
      </p:pic>
      <p:sp>
        <p:nvSpPr>
          <p:cNvPr id="14" name="Tekstvak 13">
            <a:extLst>
              <a:ext uri="{FF2B5EF4-FFF2-40B4-BE49-F238E27FC236}">
                <a16:creationId xmlns:a16="http://schemas.microsoft.com/office/drawing/2014/main" id="{880B81D6-D11B-0C89-B7D5-E7228631BFC9}"/>
              </a:ext>
            </a:extLst>
          </p:cNvPr>
          <p:cNvSpPr txBox="1"/>
          <p:nvPr/>
        </p:nvSpPr>
        <p:spPr>
          <a:xfrm>
            <a:off x="5757862" y="4922044"/>
            <a:ext cx="2678906" cy="923330"/>
          </a:xfrm>
          <a:prstGeom prst="rect">
            <a:avLst/>
          </a:prstGeom>
          <a:noFill/>
          <a:ln w="28575">
            <a:solidFill>
              <a:srgbClr val="00B050"/>
            </a:solidFill>
          </a:ln>
        </p:spPr>
        <p:txBody>
          <a:bodyPr wrap="square" rtlCol="0">
            <a:spAutoFit/>
          </a:bodyPr>
          <a:lstStyle/>
          <a:p>
            <a:r>
              <a:rPr lang="nl-NL" dirty="0"/>
              <a:t>Er is inmiddels hulp! Zie de </a:t>
            </a:r>
            <a:r>
              <a:rPr lang="nl-NL" dirty="0">
                <a:hlinkClick r:id="rId8"/>
              </a:rPr>
              <a:t>handleiding</a:t>
            </a:r>
            <a:r>
              <a:rPr lang="nl-NL" dirty="0"/>
              <a:t> van Floris</a:t>
            </a:r>
          </a:p>
        </p:txBody>
      </p:sp>
      <p:pic>
        <p:nvPicPr>
          <p:cNvPr id="15" name="Graphic 14" descr="Uitroepteken met effen opvulling">
            <a:extLst>
              <a:ext uri="{FF2B5EF4-FFF2-40B4-BE49-F238E27FC236}">
                <a16:creationId xmlns:a16="http://schemas.microsoft.com/office/drawing/2014/main" id="{0D34397A-60C9-A00B-EB4C-DAE6B3BD201C}"/>
              </a:ext>
            </a:extLst>
          </p:cNvPr>
          <p:cNvPicPr>
            <a:picLocks noChangeAspect="1"/>
          </p:cNvPicPr>
          <p:nvPr/>
        </p:nvPicPr>
        <p:blipFill>
          <a:blip r:embed="rId9">
            <a:extLst>
              <a:ext uri="{96DAC541-7B7A-43D3-8B79-37D633B846F1}">
                <asvg:svgBlip xmlns="" xmlns:asvg="http://schemas.microsoft.com/office/drawing/2016/SVG/main" r:embed="rId10"/>
              </a:ext>
            </a:extLst>
          </a:blip>
          <a:stretch>
            <a:fillRect/>
          </a:stretch>
        </p:blipFill>
        <p:spPr>
          <a:xfrm>
            <a:off x="5200650" y="4890767"/>
            <a:ext cx="685800" cy="685800"/>
          </a:xfrm>
          <a:prstGeom prst="rect">
            <a:avLst/>
          </a:prstGeom>
        </p:spPr>
      </p:pic>
      <p:sp>
        <p:nvSpPr>
          <p:cNvPr id="16" name="Rechthoek: afgeronde hoeken 15">
            <a:extLst>
              <a:ext uri="{FF2B5EF4-FFF2-40B4-BE49-F238E27FC236}">
                <a16:creationId xmlns:a16="http://schemas.microsoft.com/office/drawing/2014/main" id="{013DF8D4-25EB-8C1C-92FC-5D6F6A72F666}"/>
              </a:ext>
            </a:extLst>
          </p:cNvPr>
          <p:cNvSpPr/>
          <p:nvPr/>
        </p:nvSpPr>
        <p:spPr>
          <a:xfrm>
            <a:off x="555582" y="3651078"/>
            <a:ext cx="3353471" cy="552635"/>
          </a:xfrm>
          <a:prstGeom prst="round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7" name="Rechthoek: afgeronde hoeken 16">
            <a:extLst>
              <a:ext uri="{FF2B5EF4-FFF2-40B4-BE49-F238E27FC236}">
                <a16:creationId xmlns:a16="http://schemas.microsoft.com/office/drawing/2014/main" id="{B47A9F88-C7CA-3B5F-11C7-64C8DCD2EFD5}"/>
              </a:ext>
            </a:extLst>
          </p:cNvPr>
          <p:cNvSpPr/>
          <p:nvPr/>
        </p:nvSpPr>
        <p:spPr>
          <a:xfrm>
            <a:off x="546381" y="3493609"/>
            <a:ext cx="3353471" cy="157469"/>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8" name="Rechthoek: afgeronde hoeken 17">
            <a:extLst>
              <a:ext uri="{FF2B5EF4-FFF2-40B4-BE49-F238E27FC236}">
                <a16:creationId xmlns:a16="http://schemas.microsoft.com/office/drawing/2014/main" id="{3EFAF98F-B4F5-0821-B85D-7D426D5E932E}"/>
              </a:ext>
            </a:extLst>
          </p:cNvPr>
          <p:cNvSpPr/>
          <p:nvPr/>
        </p:nvSpPr>
        <p:spPr>
          <a:xfrm>
            <a:off x="4885274" y="2184398"/>
            <a:ext cx="3353471" cy="184276"/>
          </a:xfrm>
          <a:prstGeom prst="round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1146170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304E83-A4F0-49C5-BB01-F5773509A2B3}"/>
              </a:ext>
            </a:extLst>
          </p:cNvPr>
          <p:cNvSpPr>
            <a:spLocks noGrp="1"/>
          </p:cNvSpPr>
          <p:nvPr>
            <p:ph type="title"/>
          </p:nvPr>
        </p:nvSpPr>
        <p:spPr/>
        <p:txBody>
          <a:bodyPr rtlCol="0">
            <a:normAutofit fontScale="90000"/>
          </a:bodyPr>
          <a:lstStyle/>
          <a:p>
            <a:pPr rtl="0"/>
            <a:r>
              <a:rPr lang="nl-NL" dirty="0"/>
              <a:t>Het invullen</a:t>
            </a:r>
          </a:p>
        </p:txBody>
      </p:sp>
      <p:sp>
        <p:nvSpPr>
          <p:cNvPr id="3" name="Tijdelijke aanduiding voor tekst 2">
            <a:extLst>
              <a:ext uri="{FF2B5EF4-FFF2-40B4-BE49-F238E27FC236}">
                <a16:creationId xmlns:a16="http://schemas.microsoft.com/office/drawing/2014/main" id="{7CA42D59-EAD6-4F95-84F1-32A30F057856}"/>
              </a:ext>
            </a:extLst>
          </p:cNvPr>
          <p:cNvSpPr>
            <a:spLocks noGrp="1"/>
          </p:cNvSpPr>
          <p:nvPr>
            <p:ph type="body" sz="quarter" idx="32"/>
          </p:nvPr>
        </p:nvSpPr>
        <p:spPr/>
        <p:txBody>
          <a:bodyPr rtlCol="0">
            <a:normAutofit fontScale="62500" lnSpcReduction="20000"/>
          </a:bodyPr>
          <a:lstStyle/>
          <a:p>
            <a:pPr rtl="0"/>
            <a:r>
              <a:rPr lang="nl-NL" dirty="0"/>
              <a:t>Wat moet er nu echt?</a:t>
            </a:r>
          </a:p>
        </p:txBody>
      </p:sp>
      <p:sp>
        <p:nvSpPr>
          <p:cNvPr id="5" name="Tijdelijke aanduiding voor inhoud 4">
            <a:extLst>
              <a:ext uri="{FF2B5EF4-FFF2-40B4-BE49-F238E27FC236}">
                <a16:creationId xmlns:a16="http://schemas.microsoft.com/office/drawing/2014/main" id="{CEEB3BAE-C0B2-447C-B8BE-96C6BD84D658}"/>
              </a:ext>
            </a:extLst>
          </p:cNvPr>
          <p:cNvSpPr>
            <a:spLocks noGrp="1"/>
          </p:cNvSpPr>
          <p:nvPr>
            <p:ph sz="half" idx="2"/>
          </p:nvPr>
        </p:nvSpPr>
        <p:spPr>
          <a:xfrm>
            <a:off x="323999" y="2735746"/>
            <a:ext cx="8248501" cy="2888767"/>
          </a:xfrm>
        </p:spPr>
        <p:txBody>
          <a:bodyPr rtlCol="0">
            <a:normAutofit fontScale="40000" lnSpcReduction="20000"/>
          </a:bodyPr>
          <a:lstStyle/>
          <a:p>
            <a:r>
              <a:rPr lang="nl-NL" dirty="0"/>
              <a:t>Situatieschets </a:t>
            </a:r>
            <a:r>
              <a:rPr lang="nl-NL" dirty="0">
                <a:sym typeface="Wingdings" panose="05000000000000000000" pitchFamily="2" charset="2"/>
              </a:rPr>
              <a:t> kopie van de zonnepanelenplattegrond</a:t>
            </a:r>
          </a:p>
          <a:p>
            <a:r>
              <a:rPr lang="nl-NL" dirty="0">
                <a:sym typeface="Wingdings" panose="05000000000000000000" pitchFamily="2" charset="2"/>
              </a:rPr>
              <a:t>1:100 tekeningen  </a:t>
            </a:r>
            <a:r>
              <a:rPr lang="nl-NL" dirty="0">
                <a:solidFill>
                  <a:srgbClr val="00B050"/>
                </a:solidFill>
                <a:sym typeface="Wingdings" panose="05000000000000000000" pitchFamily="2" charset="2"/>
              </a:rPr>
              <a:t>oude vergunningsaanvraag</a:t>
            </a:r>
            <a:r>
              <a:rPr lang="nl-NL" dirty="0">
                <a:sym typeface="Wingdings" panose="05000000000000000000" pitchFamily="2" charset="2"/>
              </a:rPr>
              <a:t>, in Paint rechthoekjes er op geplakt</a:t>
            </a:r>
          </a:p>
          <a:p>
            <a:r>
              <a:rPr lang="nl-NL" dirty="0">
                <a:sym typeface="Wingdings" panose="05000000000000000000" pitchFamily="2" charset="2"/>
              </a:rPr>
              <a:t>Afmetingen op de tekeningen  het dak op, optellen, aftrekken en 1 hoekberekening</a:t>
            </a:r>
          </a:p>
          <a:p>
            <a:r>
              <a:rPr lang="nl-NL" dirty="0">
                <a:sym typeface="Wingdings" panose="05000000000000000000" pitchFamily="2" charset="2"/>
              </a:rPr>
              <a:t>1:5 Detailtekeningen  de folders van het paneel en het montagesysteem, de relevante afmetingen, materialen en kleuren in tekst op een rijtje gezet</a:t>
            </a:r>
          </a:p>
          <a:p>
            <a:r>
              <a:rPr lang="nl-NL" dirty="0">
                <a:sym typeface="Wingdings" panose="05000000000000000000" pitchFamily="2" charset="2"/>
              </a:rPr>
              <a:t>Constructiegegevens  melding ‘niet relevant, weinig gewicht’</a:t>
            </a:r>
          </a:p>
          <a:p>
            <a:r>
              <a:rPr lang="nl-NL" dirty="0">
                <a:sym typeface="Wingdings" panose="05000000000000000000" pitchFamily="2" charset="2"/>
              </a:rPr>
              <a:t>Overzichtsfoto’s  Royaal gefotografeerd met regels in mijn achterhoofd (zichtlijnen v.a. 35 meter)</a:t>
            </a:r>
          </a:p>
          <a:p>
            <a:pPr marL="0" indent="0"/>
            <a:r>
              <a:rPr lang="nl-NL" b="1" dirty="0">
                <a:solidFill>
                  <a:srgbClr val="00B050"/>
                </a:solidFill>
                <a:sym typeface="Wingdings" panose="05000000000000000000" pitchFamily="2" charset="2"/>
              </a:rPr>
              <a:t>WAS DAT HET NU???</a:t>
            </a:r>
          </a:p>
          <a:p>
            <a:pPr>
              <a:buFont typeface="Wingdings" panose="05000000000000000000" pitchFamily="2" charset="2"/>
              <a:buChar char="Ø"/>
            </a:pPr>
            <a:r>
              <a:rPr lang="nl-NL" dirty="0">
                <a:sym typeface="Wingdings" panose="05000000000000000000" pitchFamily="2" charset="2"/>
              </a:rPr>
              <a:t>Mijn tip: gebruik een goedgekeurde aanvraag met zelfde soort </a:t>
            </a:r>
            <a:r>
              <a:rPr lang="nl-NL" dirty="0" err="1">
                <a:sym typeface="Wingdings" panose="05000000000000000000" pitchFamily="2" charset="2"/>
              </a:rPr>
              <a:t>legplan</a:t>
            </a:r>
            <a:r>
              <a:rPr lang="nl-NL" dirty="0">
                <a:sym typeface="Wingdings" panose="05000000000000000000" pitchFamily="2" charset="2"/>
              </a:rPr>
              <a:t> als basis</a:t>
            </a:r>
          </a:p>
          <a:p>
            <a:pPr>
              <a:buFont typeface="Wingdings" panose="05000000000000000000" pitchFamily="2" charset="2"/>
              <a:buChar char="Ø"/>
            </a:pPr>
            <a:r>
              <a:rPr lang="nl-NL" dirty="0">
                <a:sym typeface="Wingdings" panose="05000000000000000000" pitchFamily="2" charset="2"/>
              </a:rPr>
              <a:t>Of gebruik de handleiding</a:t>
            </a:r>
          </a:p>
          <a:p>
            <a:endParaRPr lang="nl-NL" dirty="0"/>
          </a:p>
        </p:txBody>
      </p:sp>
      <p:sp>
        <p:nvSpPr>
          <p:cNvPr id="8" name="Tijdelijke aanduiding voor dianummer 7">
            <a:extLst>
              <a:ext uri="{FF2B5EF4-FFF2-40B4-BE49-F238E27FC236}">
                <a16:creationId xmlns:a16="http://schemas.microsoft.com/office/drawing/2014/main" id="{E6AC9832-FB01-464A-9824-61887B77997E}"/>
              </a:ext>
            </a:extLst>
          </p:cNvPr>
          <p:cNvSpPr>
            <a:spLocks noGrp="1"/>
          </p:cNvSpPr>
          <p:nvPr>
            <p:ph type="sldNum" sz="quarter" idx="33"/>
          </p:nvPr>
        </p:nvSpPr>
        <p:spPr/>
        <p:txBody>
          <a:bodyPr rtlCol="0"/>
          <a:lstStyle/>
          <a:p>
            <a:pPr rtl="0"/>
            <a:fld id="{19B51A1E-902D-48AF-9020-955120F399B6}" type="slidenum">
              <a:rPr lang="nl-NL" smtClean="0"/>
              <a:pPr rtl="0"/>
              <a:t>29</a:t>
            </a:fld>
            <a:endParaRPr lang="nl-NL" dirty="0"/>
          </a:p>
        </p:txBody>
      </p:sp>
      <p:sp>
        <p:nvSpPr>
          <p:cNvPr id="12" name="Rechthoek 11" descr="Accentblok links">
            <a:extLst>
              <a:ext uri="{FF2B5EF4-FFF2-40B4-BE49-F238E27FC236}">
                <a16:creationId xmlns:a16="http://schemas.microsoft.com/office/drawing/2014/main" id="{7F65E93D-09FF-42EE-B9DD-750638966686}"/>
              </a:ext>
              <a:ext uri="{C183D7F6-B498-43B3-948B-1728B52AA6E4}">
                <adec:decorative xmlns="" xmlns:adec="http://schemas.microsoft.com/office/drawing/2017/decorative" val="1"/>
              </a:ext>
            </a:extLst>
          </p:cNvPr>
          <p:cNvSpPr/>
          <p:nvPr/>
        </p:nvSpPr>
        <p:spPr>
          <a:xfrm>
            <a:off x="323851" y="2432488"/>
            <a:ext cx="1488131" cy="861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rtl="0"/>
            <a:endParaRPr lang="nl-NL" dirty="0"/>
          </a:p>
        </p:txBody>
      </p:sp>
    </p:spTree>
    <p:extLst>
      <p:ext uri="{BB962C8B-B14F-4D97-AF65-F5344CB8AC3E}">
        <p14:creationId xmlns:p14="http://schemas.microsoft.com/office/powerpoint/2010/main" val="25547113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143000" y="1122363"/>
            <a:ext cx="6858000" cy="935037"/>
          </a:xfrm>
        </p:spPr>
        <p:txBody>
          <a:bodyPr/>
          <a:lstStyle/>
          <a:p>
            <a:r>
              <a:rPr lang="nl-NL" dirty="0" smtClean="0"/>
              <a:t>Salderen</a:t>
            </a:r>
            <a:endParaRPr lang="nl-NL" dirty="0"/>
          </a:p>
        </p:txBody>
      </p:sp>
      <p:sp>
        <p:nvSpPr>
          <p:cNvPr id="3" name="Ondertitel 2"/>
          <p:cNvSpPr>
            <a:spLocks noGrp="1"/>
          </p:cNvSpPr>
          <p:nvPr>
            <p:ph type="subTitle" idx="1"/>
          </p:nvPr>
        </p:nvSpPr>
        <p:spPr>
          <a:xfrm>
            <a:off x="1143000" y="2209800"/>
            <a:ext cx="6858000" cy="3048000"/>
          </a:xfrm>
        </p:spPr>
        <p:txBody>
          <a:bodyPr>
            <a:noAutofit/>
          </a:bodyPr>
          <a:lstStyle/>
          <a:p>
            <a:r>
              <a:rPr lang="nl-NL" dirty="0"/>
              <a:t>Zonnestroom die je zelf niet verbruikt lever je aan het elektriciteitsnet. Door de salderingsregeling krijg je daar dezelfde prijs voor als die je betaalt aan het energiebedrijf voor stroom die je afneemt. Kort gezegd: je mag de stroom die je levert en de stroom die je gebruikt tegen elkaar wegstrepen. Dat is financieel heel gunstig. Weten hoe het werkt</a:t>
            </a:r>
            <a:r>
              <a:rPr lang="nl-NL" dirty="0" smtClean="0"/>
              <a:t>? </a:t>
            </a:r>
            <a:r>
              <a:rPr lang="nl-NL" dirty="0"/>
              <a:t>Let op: Lever je meer terug dan je afneemt? Dan krijg je over dat deel een lagere vergoeding</a:t>
            </a:r>
            <a:r>
              <a:rPr lang="nl-NL" sz="1800" dirty="0"/>
              <a:t>.</a:t>
            </a:r>
          </a:p>
        </p:txBody>
      </p:sp>
    </p:spTree>
    <p:extLst>
      <p:ext uri="{BB962C8B-B14F-4D97-AF65-F5344CB8AC3E}">
        <p14:creationId xmlns:p14="http://schemas.microsoft.com/office/powerpoint/2010/main" val="12113311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143000" y="1066801"/>
            <a:ext cx="6858000" cy="2443162"/>
          </a:xfrm>
          <a:solidFill>
            <a:schemeClr val="accent1">
              <a:lumMod val="60000"/>
              <a:lumOff val="40000"/>
            </a:schemeClr>
          </a:solidFill>
        </p:spPr>
        <p:txBody>
          <a:bodyPr/>
          <a:lstStyle/>
          <a:p>
            <a:pPr algn="l"/>
            <a:r>
              <a:rPr lang="nl-NL" sz="2400" dirty="0" smtClean="0"/>
              <a:t>De verwachting is, dat het salderen gefaseerd afgebouwd wordt.</a:t>
            </a:r>
            <a:br>
              <a:rPr lang="nl-NL" sz="2400" dirty="0" smtClean="0"/>
            </a:br>
            <a:r>
              <a:rPr lang="nl-NL" sz="2400" dirty="0" smtClean="0"/>
              <a:t>Op onderstaande dia’s is te zien wat voor invloed dat heeft op het terugverdienen van de panelen. </a:t>
            </a:r>
            <a:br>
              <a:rPr lang="nl-NL" sz="2400" dirty="0" smtClean="0"/>
            </a:br>
            <a:endParaRPr lang="nl-NL" sz="2400" dirty="0"/>
          </a:p>
        </p:txBody>
      </p:sp>
      <p:sp>
        <p:nvSpPr>
          <p:cNvPr id="3" name="Ondertitel 2"/>
          <p:cNvSpPr>
            <a:spLocks noGrp="1"/>
          </p:cNvSpPr>
          <p:nvPr>
            <p:ph type="subTitle" idx="1"/>
          </p:nvPr>
        </p:nvSpPr>
        <p:spPr>
          <a:solidFill>
            <a:srgbClr val="00B0F0"/>
          </a:solidFill>
        </p:spPr>
        <p:txBody>
          <a:bodyPr/>
          <a:lstStyle/>
          <a:p>
            <a:r>
              <a:rPr lang="nl-NL" dirty="0" smtClean="0"/>
              <a:t>Dus ook als het salderen afgebouwd wordt, verdien je de panelen makkelijk terug en draag je bij aan het verminderen van de CO2 uitstoot.</a:t>
            </a:r>
            <a:endParaRPr lang="nl-NL" dirty="0"/>
          </a:p>
        </p:txBody>
      </p:sp>
    </p:spTree>
    <p:extLst>
      <p:ext uri="{BB962C8B-B14F-4D97-AF65-F5344CB8AC3E}">
        <p14:creationId xmlns:p14="http://schemas.microsoft.com/office/powerpoint/2010/main" val="38972967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nfographic over aandeel salderen bij zonnepanelen in kilowattuu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685800"/>
            <a:ext cx="6858000" cy="563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70678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p:cNvPicPr>
            <a:picLocks noChangeAspect="1"/>
          </p:cNvPicPr>
          <p:nvPr/>
        </p:nvPicPr>
        <p:blipFill>
          <a:blip r:embed="rId2"/>
          <a:stretch>
            <a:fillRect/>
          </a:stretch>
        </p:blipFill>
        <p:spPr>
          <a:xfrm>
            <a:off x="990600" y="457200"/>
            <a:ext cx="7139396" cy="5867400"/>
          </a:xfrm>
          <a:prstGeom prst="rect">
            <a:avLst/>
          </a:prstGeom>
        </p:spPr>
      </p:pic>
    </p:spTree>
    <p:extLst>
      <p:ext uri="{BB962C8B-B14F-4D97-AF65-F5344CB8AC3E}">
        <p14:creationId xmlns:p14="http://schemas.microsoft.com/office/powerpoint/2010/main" val="1678945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70343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685800" y="685800"/>
            <a:ext cx="7848600" cy="6494085"/>
          </a:xfrm>
          <a:prstGeom prst="rect">
            <a:avLst/>
          </a:prstGeom>
          <a:noFill/>
        </p:spPr>
        <p:txBody>
          <a:bodyPr wrap="square" rtlCol="0">
            <a:spAutoFit/>
          </a:bodyPr>
          <a:lstStyle/>
          <a:p>
            <a:r>
              <a:rPr lang="nl-NL" sz="3200" b="1" dirty="0" smtClean="0">
                <a:solidFill>
                  <a:schemeClr val="tx1"/>
                </a:solidFill>
              </a:rPr>
              <a:t>Tips</a:t>
            </a:r>
            <a:r>
              <a:rPr lang="nl-NL" sz="3200" dirty="0" smtClean="0">
                <a:solidFill>
                  <a:schemeClr val="tx1"/>
                </a:solidFill>
              </a:rPr>
              <a:t> </a:t>
            </a:r>
            <a:r>
              <a:rPr lang="nl-NL" sz="3200" b="1" dirty="0" smtClean="0">
                <a:solidFill>
                  <a:schemeClr val="tx1"/>
                </a:solidFill>
              </a:rPr>
              <a:t>om zonnepanelen aan te schaffen</a:t>
            </a:r>
          </a:p>
          <a:p>
            <a:endParaRPr lang="nl-NL" sz="3200" b="1" dirty="0">
              <a:solidFill>
                <a:schemeClr val="tx1"/>
              </a:solidFill>
            </a:endParaRPr>
          </a:p>
          <a:p>
            <a:pPr marL="457200" indent="-457200">
              <a:buFontTx/>
              <a:buChar char="-"/>
            </a:pPr>
            <a:r>
              <a:rPr lang="nl-NL" sz="3200" b="1" dirty="0" smtClean="0">
                <a:solidFill>
                  <a:schemeClr val="tx1"/>
                </a:solidFill>
              </a:rPr>
              <a:t>Vraag advies bij Floris Wouterlood </a:t>
            </a:r>
            <a:r>
              <a:rPr lang="nl-NL" sz="3200" b="1" dirty="0" smtClean="0">
                <a:solidFill>
                  <a:schemeClr val="accent6"/>
                </a:solidFill>
              </a:rPr>
              <a:t>zon.pbw@gmail.com</a:t>
            </a:r>
          </a:p>
          <a:p>
            <a:pPr marL="457200" indent="-457200">
              <a:buFontTx/>
              <a:buChar char="-"/>
            </a:pPr>
            <a:r>
              <a:rPr lang="nl-NL" sz="3200" b="1" dirty="0" smtClean="0">
                <a:solidFill>
                  <a:schemeClr val="tx1"/>
                </a:solidFill>
              </a:rPr>
              <a:t>Doe mee met de inkoopactie van de gemeente op 6 februari verstuurd de gemeente brieven</a:t>
            </a:r>
          </a:p>
          <a:p>
            <a:pPr marL="457200" indent="-457200">
              <a:buFontTx/>
              <a:buChar char="-"/>
            </a:pPr>
            <a:r>
              <a:rPr lang="nl-NL" sz="3200" b="1" dirty="0" smtClean="0">
                <a:solidFill>
                  <a:schemeClr val="tx1"/>
                </a:solidFill>
              </a:rPr>
              <a:t>Organiseer het samen met je buren/ straat.</a:t>
            </a:r>
          </a:p>
          <a:p>
            <a:pPr marL="457200" indent="-457200">
              <a:buFontTx/>
              <a:buChar char="-"/>
            </a:pPr>
            <a:r>
              <a:rPr lang="nl-NL" sz="3200" b="1" dirty="0" smtClean="0">
                <a:solidFill>
                  <a:schemeClr val="tx1"/>
                </a:solidFill>
              </a:rPr>
              <a:t>Op de website van Milieu Centraal staat heel veel betrouwbare informatie</a:t>
            </a:r>
          </a:p>
          <a:p>
            <a:endParaRPr lang="nl-NL" sz="3200" b="1" dirty="0" smtClean="0">
              <a:solidFill>
                <a:schemeClr val="tx1"/>
              </a:solidFill>
            </a:endParaRPr>
          </a:p>
        </p:txBody>
      </p:sp>
    </p:spTree>
    <p:extLst>
      <p:ext uri="{BB962C8B-B14F-4D97-AF65-F5344CB8AC3E}">
        <p14:creationId xmlns:p14="http://schemas.microsoft.com/office/powerpoint/2010/main" val="3143505049"/>
      </p:ext>
    </p:extLst>
  </p:cSld>
  <p:clrMapOvr>
    <a:masterClrMapping/>
  </p:clrMapOvr>
</p:sld>
</file>

<file path=ppt/theme/theme1.xml><?xml version="1.0" encoding="utf-8"?>
<a:theme xmlns:a="http://schemas.openxmlformats.org/drawingml/2006/main" name="Kantoorthema">
  <a:themeElements>
    <a:clrScheme name="Kantoorthem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thema">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defRPr kumimoji="0" lang="en-GB" altLang="nl-NL" sz="1800" b="0" i="0" u="none" strike="noStrike" cap="none" normalizeH="0" baseline="0" smtClean="0">
            <a:ln>
              <a:noFill/>
            </a:ln>
            <a:solidFill>
              <a:schemeClr val="bg1"/>
            </a:solidFill>
            <a:effectLst/>
            <a:latin typeface="Arial" panose="020B0604020202020204" pitchFamily="34" charset="0"/>
            <a:cs typeface="Arial" panose="020B0604020202020204" pitchFamily="34"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defRPr kumimoji="0" lang="en-GB" altLang="nl-NL" sz="1800" b="0" i="0" u="none" strike="noStrike" cap="none" normalizeH="0" baseline="0" smtClean="0">
            <a:ln>
              <a:noFill/>
            </a:ln>
            <a:solidFill>
              <a:schemeClr val="bg1"/>
            </a:solidFill>
            <a:effectLst/>
            <a:latin typeface="Arial" panose="020B0604020202020204" pitchFamily="34" charset="0"/>
            <a:cs typeface="Arial" panose="020B0604020202020204" pitchFamily="34" charset="0"/>
          </a:defRPr>
        </a:defPPr>
      </a:lstStyle>
    </a:lnDef>
  </a:objectDefaults>
  <a:extraClrSchemeLst>
    <a:extraClrScheme>
      <a:clrScheme name="Kantoorthem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Kantoorthema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Kantoorthema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Kantoorthema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Kantoorthem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Kantoorthem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Kantoorthem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1471</TotalTime>
  <Words>1138</Words>
  <Application>Microsoft Office PowerPoint</Application>
  <PresentationFormat>Diavoorstelling (4:3)</PresentationFormat>
  <Paragraphs>259</Paragraphs>
  <Slides>35</Slides>
  <Notes>29</Notes>
  <HiddenSlides>0</HiddenSlides>
  <MMClips>0</MMClips>
  <ScaleCrop>false</ScaleCrop>
  <HeadingPairs>
    <vt:vector size="8" baseType="variant">
      <vt:variant>
        <vt:lpstr>Gebruikte lettertypen</vt:lpstr>
      </vt:variant>
      <vt:variant>
        <vt:i4>3</vt:i4>
      </vt:variant>
      <vt:variant>
        <vt:lpstr>Thema</vt:lpstr>
      </vt:variant>
      <vt:variant>
        <vt:i4>1</vt:i4>
      </vt:variant>
      <vt:variant>
        <vt:lpstr>Ingesloten OLE-bronprogramma's</vt:lpstr>
      </vt:variant>
      <vt:variant>
        <vt:i4>0</vt:i4>
      </vt:variant>
      <vt:variant>
        <vt:lpstr>Diatitels</vt:lpstr>
      </vt:variant>
      <vt:variant>
        <vt:i4>35</vt:i4>
      </vt:variant>
    </vt:vector>
  </HeadingPairs>
  <TitlesOfParts>
    <vt:vector size="39" baseType="lpstr">
      <vt:lpstr>Arial</vt:lpstr>
      <vt:lpstr>Times New Roman</vt:lpstr>
      <vt:lpstr>Wingdings</vt:lpstr>
      <vt:lpstr>Kantoorthema</vt:lpstr>
      <vt:lpstr>trends in zonnepanelen</vt:lpstr>
      <vt:lpstr>PowerPoint-presentatie</vt:lpstr>
      <vt:lpstr>zonnepanelen worden groter</vt:lpstr>
      <vt:lpstr>NIEUW! PV-T</vt:lpstr>
      <vt:lpstr>PowerPoint-presentatie</vt:lpstr>
      <vt:lpstr>PowerPoint-presentatie</vt:lpstr>
      <vt:lpstr>Fysieke veiligheid</vt:lpstr>
      <vt:lpstr>PowerPoint-presentatie</vt:lpstr>
      <vt:lpstr>optimizers of micro-omvormers?</vt:lpstr>
      <vt:lpstr>soort arrangement</vt:lpstr>
      <vt:lpstr>PowerPoint-presentatie</vt:lpstr>
      <vt:lpstr>PowerPoint-presentatie</vt:lpstr>
      <vt:lpstr>PowerPoint-presentatie</vt:lpstr>
      <vt:lpstr>PowerPoint-presentatie</vt:lpstr>
      <vt:lpstr>Kan dat zomaar?</vt:lpstr>
      <vt:lpstr>elektriciteit in huis</vt:lpstr>
      <vt:lpstr>elektriciteit in huis</vt:lpstr>
      <vt:lpstr>verzwaren meterkast: driefasen stroom:</vt:lpstr>
      <vt:lpstr>elektriciteit in huis</vt:lpstr>
      <vt:lpstr>Digitale veiligheid</vt:lpstr>
      <vt:lpstr>PowerPoint-presentatie</vt:lpstr>
      <vt:lpstr>trends in zonnepanelen</vt:lpstr>
      <vt:lpstr>Vanavond</vt:lpstr>
      <vt:lpstr>Bouwvergunning aanvragen</vt:lpstr>
      <vt:lpstr>Mijn vooroordelen</vt:lpstr>
      <vt:lpstr>Wat mag?</vt:lpstr>
      <vt:lpstr>Wat mag?</vt:lpstr>
      <vt:lpstr>Wat in te vullen?</vt:lpstr>
      <vt:lpstr>Het invullen</vt:lpstr>
      <vt:lpstr>Salderen</vt:lpstr>
      <vt:lpstr>De verwachting is, dat het salderen gefaseerd afgebouwd wordt. Op onderstaande dia’s is te zien wat voor invloed dat heeft op het terugverdienen van de panelen.  </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trends in zonnepanelen</dc:title>
  <dc:creator>Donald</dc:creator>
  <cp:lastModifiedBy>dell</cp:lastModifiedBy>
  <cp:revision>107</cp:revision>
  <cp:lastPrinted>1601-01-01T00:00:00Z</cp:lastPrinted>
  <dcterms:created xsi:type="dcterms:W3CDTF">2023-12-14T20:49:55Z</dcterms:created>
  <dcterms:modified xsi:type="dcterms:W3CDTF">2023-12-28T10:43:24Z</dcterms:modified>
</cp:coreProperties>
</file>